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bookmarkIdSeed="5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440" r:id="rId2"/>
    <p:sldId id="441" r:id="rId3"/>
    <p:sldId id="453" r:id="rId4"/>
    <p:sldId id="454" r:id="rId5"/>
    <p:sldId id="442" r:id="rId6"/>
    <p:sldId id="445" r:id="rId7"/>
    <p:sldId id="443" r:id="rId8"/>
    <p:sldId id="446" r:id="rId9"/>
    <p:sldId id="449" r:id="rId10"/>
    <p:sldId id="467" r:id="rId11"/>
    <p:sldId id="475" r:id="rId12"/>
    <p:sldId id="474" r:id="rId13"/>
    <p:sldId id="458" r:id="rId14"/>
    <p:sldId id="459" r:id="rId15"/>
    <p:sldId id="460" r:id="rId16"/>
    <p:sldId id="468" r:id="rId17"/>
    <p:sldId id="469" r:id="rId18"/>
    <p:sldId id="46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158F"/>
    <a:srgbClr val="331D1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69" autoAdjust="0"/>
    <p:restoredTop sz="86394" autoAdjust="0"/>
  </p:normalViewPr>
  <p:slideViewPr>
    <p:cSldViewPr>
      <p:cViewPr>
        <p:scale>
          <a:sx n="70" d="100"/>
          <a:sy n="70" d="100"/>
        </p:scale>
        <p:origin x="-151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0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void_studies\density\Ferrite\Ferrite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void_studies\density\martensite\Martensite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void_studies\density\martensite\Martensite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void_studies\density\Ferrite\Ferrite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Experiments\Load_displacement_curves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Experiments\Fracture\Triaxiality_sp_locu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void_studies\density\martensite\Martensit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void_studies\density\Ferrite\Ferrit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void_studies\density\martensite\Martensite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void_studies\density\Ferrite\Ferri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9235564304462"/>
          <c:y val="5.0925925925925923E-2"/>
          <c:w val="0.75921533245844275"/>
          <c:h val="0.7829706182560513"/>
        </c:manualLayout>
      </c:layout>
      <c:scatterChart>
        <c:scatterStyle val="lineMarker"/>
        <c:varyColors val="0"/>
        <c:ser>
          <c:idx val="0"/>
          <c:order val="0"/>
          <c:spPr>
            <a:ln w="22225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Summary_void_dilation!$C$7:$C$107</c:f>
              <c:numCache>
                <c:formatCode>General</c:formatCode>
                <c:ptCount val="101"/>
                <c:pt idx="0">
                  <c:v>0</c:v>
                </c:pt>
                <c:pt idx="1">
                  <c:v>1.0300000000000001E-3</c:v>
                </c:pt>
                <c:pt idx="2">
                  <c:v>2.0699999999999998E-3</c:v>
                </c:pt>
                <c:pt idx="3">
                  <c:v>5.5999999999999999E-3</c:v>
                </c:pt>
                <c:pt idx="4">
                  <c:v>1.1480000000000001E-2</c:v>
                </c:pt>
                <c:pt idx="5">
                  <c:v>1.864E-2</c:v>
                </c:pt>
                <c:pt idx="6">
                  <c:v>2.6169999999999999E-2</c:v>
                </c:pt>
                <c:pt idx="7">
                  <c:v>3.372E-2</c:v>
                </c:pt>
                <c:pt idx="8">
                  <c:v>4.1230000000000003E-2</c:v>
                </c:pt>
                <c:pt idx="9">
                  <c:v>4.8689999999999997E-2</c:v>
                </c:pt>
                <c:pt idx="10">
                  <c:v>5.611E-2</c:v>
                </c:pt>
                <c:pt idx="11">
                  <c:v>6.3479999999999995E-2</c:v>
                </c:pt>
                <c:pt idx="12">
                  <c:v>7.0790000000000006E-2</c:v>
                </c:pt>
                <c:pt idx="13">
                  <c:v>7.8060000000000004E-2</c:v>
                </c:pt>
                <c:pt idx="14">
                  <c:v>8.5279999999999995E-2</c:v>
                </c:pt>
                <c:pt idx="15">
                  <c:v>9.2450000000000004E-2</c:v>
                </c:pt>
                <c:pt idx="16">
                  <c:v>9.9580000000000002E-2</c:v>
                </c:pt>
                <c:pt idx="17">
                  <c:v>0.10666</c:v>
                </c:pt>
                <c:pt idx="18">
                  <c:v>0.11369</c:v>
                </c:pt>
                <c:pt idx="19">
                  <c:v>0.12068</c:v>
                </c:pt>
                <c:pt idx="20">
                  <c:v>0.12762999999999999</c:v>
                </c:pt>
                <c:pt idx="21">
                  <c:v>0.13452</c:v>
                </c:pt>
                <c:pt idx="22">
                  <c:v>0.14138000000000001</c:v>
                </c:pt>
                <c:pt idx="23">
                  <c:v>0.14818999999999999</c:v>
                </c:pt>
                <c:pt idx="24">
                  <c:v>0.15495999999999999</c:v>
                </c:pt>
                <c:pt idx="25">
                  <c:v>0.16167999999999999</c:v>
                </c:pt>
                <c:pt idx="26">
                  <c:v>0.16836999999999999</c:v>
                </c:pt>
                <c:pt idx="27">
                  <c:v>0.17501</c:v>
                </c:pt>
                <c:pt idx="28">
                  <c:v>0.18160999999999999</c:v>
                </c:pt>
                <c:pt idx="29">
                  <c:v>0.18817</c:v>
                </c:pt>
                <c:pt idx="30">
                  <c:v>0.19469</c:v>
                </c:pt>
                <c:pt idx="31">
                  <c:v>0.20116999999999999</c:v>
                </c:pt>
                <c:pt idx="32">
                  <c:v>0.20760000000000001</c:v>
                </c:pt>
                <c:pt idx="33">
                  <c:v>0.214</c:v>
                </c:pt>
                <c:pt idx="34">
                  <c:v>0.22037000000000001</c:v>
                </c:pt>
                <c:pt idx="35">
                  <c:v>0.22670000000000001</c:v>
                </c:pt>
                <c:pt idx="36">
                  <c:v>0.23297000000000001</c:v>
                </c:pt>
                <c:pt idx="37">
                  <c:v>0.23924000000000001</c:v>
                </c:pt>
                <c:pt idx="38">
                  <c:v>0.24543999999999999</c:v>
                </c:pt>
                <c:pt idx="39">
                  <c:v>0.25161</c:v>
                </c:pt>
                <c:pt idx="40">
                  <c:v>0.25774999999999998</c:v>
                </c:pt>
                <c:pt idx="41">
                  <c:v>0.26386999999999999</c:v>
                </c:pt>
                <c:pt idx="42">
                  <c:v>0.26993</c:v>
                </c:pt>
                <c:pt idx="43">
                  <c:v>0.27595999999999998</c:v>
                </c:pt>
                <c:pt idx="44">
                  <c:v>0.28195999999999999</c:v>
                </c:pt>
                <c:pt idx="45">
                  <c:v>0.28793000000000002</c:v>
                </c:pt>
                <c:pt idx="46">
                  <c:v>0.29385</c:v>
                </c:pt>
                <c:pt idx="47">
                  <c:v>0.29975000000000002</c:v>
                </c:pt>
                <c:pt idx="48">
                  <c:v>0.30562</c:v>
                </c:pt>
                <c:pt idx="49">
                  <c:v>0.31145</c:v>
                </c:pt>
                <c:pt idx="50">
                  <c:v>0.31724000000000002</c:v>
                </c:pt>
                <c:pt idx="51">
                  <c:v>0.32300000000000001</c:v>
                </c:pt>
                <c:pt idx="52">
                  <c:v>0.32873999999999998</c:v>
                </c:pt>
                <c:pt idx="53">
                  <c:v>0.33444000000000002</c:v>
                </c:pt>
                <c:pt idx="54">
                  <c:v>0.34011000000000002</c:v>
                </c:pt>
                <c:pt idx="55">
                  <c:v>0.34575</c:v>
                </c:pt>
                <c:pt idx="56">
                  <c:v>0.35137000000000002</c:v>
                </c:pt>
                <c:pt idx="57">
                  <c:v>0.35694999999999999</c:v>
                </c:pt>
                <c:pt idx="58">
                  <c:v>0.36248999999999998</c:v>
                </c:pt>
                <c:pt idx="59">
                  <c:v>0.36801</c:v>
                </c:pt>
                <c:pt idx="60">
                  <c:v>0.3735</c:v>
                </c:pt>
                <c:pt idx="61">
                  <c:v>0.37896999999999997</c:v>
                </c:pt>
                <c:pt idx="62">
                  <c:v>0.38439000000000001</c:v>
                </c:pt>
                <c:pt idx="63">
                  <c:v>0.38979999999999998</c:v>
                </c:pt>
                <c:pt idx="64">
                  <c:v>0.39517000000000002</c:v>
                </c:pt>
                <c:pt idx="65">
                  <c:v>0.40051999999999999</c:v>
                </c:pt>
                <c:pt idx="66">
                  <c:v>0.40583999999999998</c:v>
                </c:pt>
                <c:pt idx="67">
                  <c:v>0.41114000000000001</c:v>
                </c:pt>
                <c:pt idx="68">
                  <c:v>0.41641</c:v>
                </c:pt>
                <c:pt idx="69">
                  <c:v>0.42164000000000001</c:v>
                </c:pt>
                <c:pt idx="70">
                  <c:v>0.42685000000000001</c:v>
                </c:pt>
                <c:pt idx="71">
                  <c:v>0.43203000000000003</c:v>
                </c:pt>
                <c:pt idx="72">
                  <c:v>0.43719000000000002</c:v>
                </c:pt>
                <c:pt idx="73">
                  <c:v>0.44233</c:v>
                </c:pt>
                <c:pt idx="74">
                  <c:v>0.44744</c:v>
                </c:pt>
                <c:pt idx="75">
                  <c:v>0.45251999999999998</c:v>
                </c:pt>
                <c:pt idx="76">
                  <c:v>0.45757999999999999</c:v>
                </c:pt>
                <c:pt idx="77">
                  <c:v>0.46261000000000002</c:v>
                </c:pt>
                <c:pt idx="78">
                  <c:v>0.46761000000000003</c:v>
                </c:pt>
                <c:pt idx="79">
                  <c:v>0.47260000000000002</c:v>
                </c:pt>
                <c:pt idx="80">
                  <c:v>0.47755999999999998</c:v>
                </c:pt>
                <c:pt idx="81">
                  <c:v>0.48248999999999997</c:v>
                </c:pt>
                <c:pt idx="82">
                  <c:v>0.48741000000000001</c:v>
                </c:pt>
                <c:pt idx="83">
                  <c:v>0.49229000000000001</c:v>
                </c:pt>
                <c:pt idx="84">
                  <c:v>0.49715999999999999</c:v>
                </c:pt>
                <c:pt idx="85">
                  <c:v>0.502</c:v>
                </c:pt>
                <c:pt idx="86">
                  <c:v>0.50682000000000005</c:v>
                </c:pt>
                <c:pt idx="87">
                  <c:v>0.51161000000000001</c:v>
                </c:pt>
                <c:pt idx="88">
                  <c:v>0.51639000000000002</c:v>
                </c:pt>
                <c:pt idx="89">
                  <c:v>0.52114000000000005</c:v>
                </c:pt>
                <c:pt idx="90">
                  <c:v>0.52586999999999995</c:v>
                </c:pt>
                <c:pt idx="91">
                  <c:v>0.53056999999999999</c:v>
                </c:pt>
                <c:pt idx="92">
                  <c:v>0.53525999999999996</c:v>
                </c:pt>
                <c:pt idx="93">
                  <c:v>0.53993000000000002</c:v>
                </c:pt>
                <c:pt idx="94">
                  <c:v>0.54457</c:v>
                </c:pt>
                <c:pt idx="95">
                  <c:v>0.54918999999999996</c:v>
                </c:pt>
                <c:pt idx="96">
                  <c:v>0.55379</c:v>
                </c:pt>
                <c:pt idx="97">
                  <c:v>0.55837000000000003</c:v>
                </c:pt>
                <c:pt idx="98">
                  <c:v>0.56293000000000004</c:v>
                </c:pt>
                <c:pt idx="99">
                  <c:v>0.56747000000000003</c:v>
                </c:pt>
                <c:pt idx="100">
                  <c:v>0.57199</c:v>
                </c:pt>
              </c:numCache>
            </c:numRef>
          </c:xVal>
          <c:yVal>
            <c:numRef>
              <c:f>Summary_void_dilation!$D$7:$D$107</c:f>
              <c:numCache>
                <c:formatCode>General</c:formatCode>
                <c:ptCount val="101"/>
                <c:pt idx="0">
                  <c:v>9.8600000000000007E-3</c:v>
                </c:pt>
                <c:pt idx="1">
                  <c:v>9.8600000000000007E-3</c:v>
                </c:pt>
                <c:pt idx="2">
                  <c:v>9.8700000000000003E-3</c:v>
                </c:pt>
                <c:pt idx="3">
                  <c:v>9.9100000000000004E-3</c:v>
                </c:pt>
                <c:pt idx="4">
                  <c:v>9.9600000000000001E-3</c:v>
                </c:pt>
                <c:pt idx="5">
                  <c:v>1.0030000000000001E-2</c:v>
                </c:pt>
                <c:pt idx="6">
                  <c:v>1.0109999999999999E-2</c:v>
                </c:pt>
                <c:pt idx="7">
                  <c:v>1.018E-2</c:v>
                </c:pt>
                <c:pt idx="8">
                  <c:v>1.0240000000000001E-2</c:v>
                </c:pt>
                <c:pt idx="9">
                  <c:v>1.03E-2</c:v>
                </c:pt>
                <c:pt idx="10">
                  <c:v>1.0359999999999999E-2</c:v>
                </c:pt>
                <c:pt idx="11">
                  <c:v>1.042E-2</c:v>
                </c:pt>
                <c:pt idx="12">
                  <c:v>1.047E-2</c:v>
                </c:pt>
                <c:pt idx="13">
                  <c:v>1.052E-2</c:v>
                </c:pt>
                <c:pt idx="14">
                  <c:v>1.056E-2</c:v>
                </c:pt>
                <c:pt idx="15">
                  <c:v>1.061E-2</c:v>
                </c:pt>
                <c:pt idx="16">
                  <c:v>1.065E-2</c:v>
                </c:pt>
                <c:pt idx="17">
                  <c:v>1.069E-2</c:v>
                </c:pt>
                <c:pt idx="18">
                  <c:v>1.073E-2</c:v>
                </c:pt>
                <c:pt idx="19">
                  <c:v>1.076E-2</c:v>
                </c:pt>
                <c:pt idx="20">
                  <c:v>1.0800000000000001E-2</c:v>
                </c:pt>
                <c:pt idx="21">
                  <c:v>1.0829999999999999E-2</c:v>
                </c:pt>
                <c:pt idx="22">
                  <c:v>1.086E-2</c:v>
                </c:pt>
                <c:pt idx="23">
                  <c:v>1.089E-2</c:v>
                </c:pt>
                <c:pt idx="24">
                  <c:v>1.0919999999999999E-2</c:v>
                </c:pt>
                <c:pt idx="25">
                  <c:v>1.094E-2</c:v>
                </c:pt>
                <c:pt idx="26">
                  <c:v>1.0970000000000001E-2</c:v>
                </c:pt>
                <c:pt idx="27">
                  <c:v>1.099E-2</c:v>
                </c:pt>
                <c:pt idx="28">
                  <c:v>1.1010000000000001E-2</c:v>
                </c:pt>
                <c:pt idx="29">
                  <c:v>1.103E-2</c:v>
                </c:pt>
                <c:pt idx="30">
                  <c:v>1.1050000000000001E-2</c:v>
                </c:pt>
                <c:pt idx="31">
                  <c:v>1.107E-2</c:v>
                </c:pt>
                <c:pt idx="32">
                  <c:v>1.1089999999999999E-2</c:v>
                </c:pt>
                <c:pt idx="33">
                  <c:v>1.111E-2</c:v>
                </c:pt>
                <c:pt idx="34">
                  <c:v>1.1129999999999999E-2</c:v>
                </c:pt>
                <c:pt idx="35">
                  <c:v>1.1140000000000001E-2</c:v>
                </c:pt>
                <c:pt idx="36">
                  <c:v>1.116E-2</c:v>
                </c:pt>
                <c:pt idx="37">
                  <c:v>1.1169999999999999E-2</c:v>
                </c:pt>
                <c:pt idx="38">
                  <c:v>1.119E-2</c:v>
                </c:pt>
                <c:pt idx="39">
                  <c:v>1.12E-2</c:v>
                </c:pt>
                <c:pt idx="40">
                  <c:v>1.1209999999999999E-2</c:v>
                </c:pt>
                <c:pt idx="41">
                  <c:v>1.1220000000000001E-2</c:v>
                </c:pt>
                <c:pt idx="42">
                  <c:v>1.123E-2</c:v>
                </c:pt>
                <c:pt idx="43">
                  <c:v>1.124E-2</c:v>
                </c:pt>
                <c:pt idx="44">
                  <c:v>1.125E-2</c:v>
                </c:pt>
                <c:pt idx="45">
                  <c:v>1.1259999999999999E-2</c:v>
                </c:pt>
                <c:pt idx="46">
                  <c:v>1.1270000000000001E-2</c:v>
                </c:pt>
                <c:pt idx="47">
                  <c:v>1.128E-2</c:v>
                </c:pt>
                <c:pt idx="48">
                  <c:v>1.129E-2</c:v>
                </c:pt>
                <c:pt idx="49">
                  <c:v>1.129E-2</c:v>
                </c:pt>
                <c:pt idx="50">
                  <c:v>1.1299999999999999E-2</c:v>
                </c:pt>
                <c:pt idx="51">
                  <c:v>1.1310000000000001E-2</c:v>
                </c:pt>
                <c:pt idx="52">
                  <c:v>1.1310000000000001E-2</c:v>
                </c:pt>
                <c:pt idx="53">
                  <c:v>1.132E-2</c:v>
                </c:pt>
                <c:pt idx="54">
                  <c:v>1.132E-2</c:v>
                </c:pt>
                <c:pt idx="55">
                  <c:v>1.133E-2</c:v>
                </c:pt>
                <c:pt idx="56">
                  <c:v>1.133E-2</c:v>
                </c:pt>
                <c:pt idx="57">
                  <c:v>1.1339999999999999E-2</c:v>
                </c:pt>
                <c:pt idx="58">
                  <c:v>1.1339999999999999E-2</c:v>
                </c:pt>
                <c:pt idx="59">
                  <c:v>1.1350000000000001E-2</c:v>
                </c:pt>
                <c:pt idx="60">
                  <c:v>1.1350000000000001E-2</c:v>
                </c:pt>
                <c:pt idx="61">
                  <c:v>1.1350000000000001E-2</c:v>
                </c:pt>
                <c:pt idx="62">
                  <c:v>1.1350000000000001E-2</c:v>
                </c:pt>
                <c:pt idx="63">
                  <c:v>1.136E-2</c:v>
                </c:pt>
                <c:pt idx="64">
                  <c:v>1.136E-2</c:v>
                </c:pt>
                <c:pt idx="65">
                  <c:v>1.136E-2</c:v>
                </c:pt>
                <c:pt idx="66">
                  <c:v>1.136E-2</c:v>
                </c:pt>
                <c:pt idx="67">
                  <c:v>1.136E-2</c:v>
                </c:pt>
                <c:pt idx="68">
                  <c:v>1.136E-2</c:v>
                </c:pt>
                <c:pt idx="69">
                  <c:v>1.137E-2</c:v>
                </c:pt>
                <c:pt idx="70">
                  <c:v>1.137E-2</c:v>
                </c:pt>
                <c:pt idx="71">
                  <c:v>1.137E-2</c:v>
                </c:pt>
                <c:pt idx="72">
                  <c:v>1.137E-2</c:v>
                </c:pt>
                <c:pt idx="73">
                  <c:v>1.137E-2</c:v>
                </c:pt>
                <c:pt idx="74">
                  <c:v>1.137E-2</c:v>
                </c:pt>
                <c:pt idx="75">
                  <c:v>1.137E-2</c:v>
                </c:pt>
                <c:pt idx="76">
                  <c:v>1.137E-2</c:v>
                </c:pt>
                <c:pt idx="77">
                  <c:v>1.137E-2</c:v>
                </c:pt>
                <c:pt idx="78">
                  <c:v>1.136E-2</c:v>
                </c:pt>
                <c:pt idx="79">
                  <c:v>1.136E-2</c:v>
                </c:pt>
                <c:pt idx="80">
                  <c:v>1.136E-2</c:v>
                </c:pt>
                <c:pt idx="81">
                  <c:v>1.136E-2</c:v>
                </c:pt>
                <c:pt idx="82">
                  <c:v>1.136E-2</c:v>
                </c:pt>
                <c:pt idx="83">
                  <c:v>1.136E-2</c:v>
                </c:pt>
                <c:pt idx="84">
                  <c:v>1.136E-2</c:v>
                </c:pt>
                <c:pt idx="85">
                  <c:v>1.1350000000000001E-2</c:v>
                </c:pt>
                <c:pt idx="86">
                  <c:v>1.1350000000000001E-2</c:v>
                </c:pt>
                <c:pt idx="87">
                  <c:v>1.1350000000000001E-2</c:v>
                </c:pt>
                <c:pt idx="88">
                  <c:v>1.1350000000000001E-2</c:v>
                </c:pt>
                <c:pt idx="89">
                  <c:v>1.1350000000000001E-2</c:v>
                </c:pt>
                <c:pt idx="90">
                  <c:v>1.1339999999999999E-2</c:v>
                </c:pt>
                <c:pt idx="91">
                  <c:v>1.1339999999999999E-2</c:v>
                </c:pt>
                <c:pt idx="92">
                  <c:v>1.1339999999999999E-2</c:v>
                </c:pt>
                <c:pt idx="93">
                  <c:v>1.1339999999999999E-2</c:v>
                </c:pt>
                <c:pt idx="94">
                  <c:v>1.133E-2</c:v>
                </c:pt>
                <c:pt idx="95">
                  <c:v>1.133E-2</c:v>
                </c:pt>
                <c:pt idx="96">
                  <c:v>1.133E-2</c:v>
                </c:pt>
                <c:pt idx="97">
                  <c:v>1.132E-2</c:v>
                </c:pt>
                <c:pt idx="98">
                  <c:v>1.132E-2</c:v>
                </c:pt>
                <c:pt idx="99">
                  <c:v>1.132E-2</c:v>
                </c:pt>
                <c:pt idx="100">
                  <c:v>1.132E-2</c:v>
                </c:pt>
              </c:numCache>
            </c:numRef>
          </c:yVal>
          <c:smooth val="0"/>
        </c:ser>
        <c:ser>
          <c:idx val="1"/>
          <c:order val="1"/>
          <c:spPr>
            <a:ln w="19050"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Summary_void_dilation!$F$7:$F$107</c:f>
              <c:numCache>
                <c:formatCode>0.00E+00</c:formatCode>
                <c:ptCount val="101"/>
                <c:pt idx="0">
                  <c:v>0</c:v>
                </c:pt>
                <c:pt idx="1">
                  <c:v>8.2799999999999996E-4</c:v>
                </c:pt>
                <c:pt idx="2">
                  <c:v>1.66E-3</c:v>
                </c:pt>
                <c:pt idx="3">
                  <c:v>3.0300000000000001E-3</c:v>
                </c:pt>
                <c:pt idx="4">
                  <c:v>7.28E-3</c:v>
                </c:pt>
                <c:pt idx="5">
                  <c:v>1.3299999999999999E-2</c:v>
                </c:pt>
                <c:pt idx="6">
                  <c:v>2.0500000000000001E-2</c:v>
                </c:pt>
                <c:pt idx="7">
                  <c:v>2.7900000000000001E-2</c:v>
                </c:pt>
                <c:pt idx="8">
                  <c:v>3.5400000000000001E-2</c:v>
                </c:pt>
                <c:pt idx="9">
                  <c:v>4.2799999999999998E-2</c:v>
                </c:pt>
                <c:pt idx="10">
                  <c:v>5.0200000000000002E-2</c:v>
                </c:pt>
                <c:pt idx="11">
                  <c:v>5.7500000000000002E-2</c:v>
                </c:pt>
                <c:pt idx="12">
                  <c:v>6.4799999999999996E-2</c:v>
                </c:pt>
                <c:pt idx="13">
                  <c:v>7.1999999999999995E-2</c:v>
                </c:pt>
                <c:pt idx="14">
                  <c:v>7.9200000000000007E-2</c:v>
                </c:pt>
                <c:pt idx="15">
                  <c:v>8.6400000000000005E-2</c:v>
                </c:pt>
                <c:pt idx="16">
                  <c:v>9.35E-2</c:v>
                </c:pt>
                <c:pt idx="17">
                  <c:v>0.10100000000000001</c:v>
                </c:pt>
                <c:pt idx="18">
                  <c:v>0.108</c:v>
                </c:pt>
                <c:pt idx="19">
                  <c:v>0.115</c:v>
                </c:pt>
                <c:pt idx="20">
                  <c:v>0.121</c:v>
                </c:pt>
                <c:pt idx="21">
                  <c:v>0.128</c:v>
                </c:pt>
                <c:pt idx="22">
                  <c:v>0.13500000000000001</c:v>
                </c:pt>
                <c:pt idx="23">
                  <c:v>0.14199999999999999</c:v>
                </c:pt>
                <c:pt idx="24">
                  <c:v>0.14899999999999999</c:v>
                </c:pt>
                <c:pt idx="25">
                  <c:v>0.155</c:v>
                </c:pt>
                <c:pt idx="26">
                  <c:v>0.16200000000000001</c:v>
                </c:pt>
                <c:pt idx="27">
                  <c:v>0.16900000000000001</c:v>
                </c:pt>
                <c:pt idx="28">
                  <c:v>0.17499999999999999</c:v>
                </c:pt>
                <c:pt idx="29">
                  <c:v>0.182</c:v>
                </c:pt>
                <c:pt idx="30">
                  <c:v>0.188</c:v>
                </c:pt>
                <c:pt idx="31">
                  <c:v>0.19500000000000001</c:v>
                </c:pt>
                <c:pt idx="32">
                  <c:v>0.20100000000000001</c:v>
                </c:pt>
                <c:pt idx="33">
                  <c:v>0.20799999999999999</c:v>
                </c:pt>
                <c:pt idx="34">
                  <c:v>0.214</c:v>
                </c:pt>
                <c:pt idx="35">
                  <c:v>0.22</c:v>
                </c:pt>
                <c:pt idx="36">
                  <c:v>0.22700000000000001</c:v>
                </c:pt>
                <c:pt idx="37">
                  <c:v>0.23300000000000001</c:v>
                </c:pt>
                <c:pt idx="38">
                  <c:v>0.23899999999999999</c:v>
                </c:pt>
                <c:pt idx="39">
                  <c:v>0.245</c:v>
                </c:pt>
                <c:pt idx="40">
                  <c:v>0.251</c:v>
                </c:pt>
                <c:pt idx="41">
                  <c:v>0.25700000000000001</c:v>
                </c:pt>
                <c:pt idx="42">
                  <c:v>0.26300000000000001</c:v>
                </c:pt>
                <c:pt idx="43">
                  <c:v>0.27</c:v>
                </c:pt>
                <c:pt idx="44">
                  <c:v>0.27500000000000002</c:v>
                </c:pt>
                <c:pt idx="45">
                  <c:v>0.28100000000000003</c:v>
                </c:pt>
                <c:pt idx="46">
                  <c:v>0.28699999999999998</c:v>
                </c:pt>
                <c:pt idx="47">
                  <c:v>0.29299999999999998</c:v>
                </c:pt>
                <c:pt idx="48">
                  <c:v>0.29899999999999999</c:v>
                </c:pt>
                <c:pt idx="49">
                  <c:v>0.30499999999999999</c:v>
                </c:pt>
                <c:pt idx="50">
                  <c:v>0.311</c:v>
                </c:pt>
                <c:pt idx="51">
                  <c:v>0.317</c:v>
                </c:pt>
                <c:pt idx="52">
                  <c:v>0.32200000000000001</c:v>
                </c:pt>
                <c:pt idx="53">
                  <c:v>0.32800000000000001</c:v>
                </c:pt>
                <c:pt idx="54">
                  <c:v>0.33400000000000002</c:v>
                </c:pt>
                <c:pt idx="55">
                  <c:v>0.33900000000000002</c:v>
                </c:pt>
                <c:pt idx="56">
                  <c:v>0.34499999999999997</c:v>
                </c:pt>
                <c:pt idx="57">
                  <c:v>0.35</c:v>
                </c:pt>
                <c:pt idx="58">
                  <c:v>0.35599999999999998</c:v>
                </c:pt>
                <c:pt idx="59">
                  <c:v>0.36099999999999999</c:v>
                </c:pt>
                <c:pt idx="60">
                  <c:v>0.36699999999999999</c:v>
                </c:pt>
                <c:pt idx="61">
                  <c:v>0.372</c:v>
                </c:pt>
                <c:pt idx="62">
                  <c:v>0.378</c:v>
                </c:pt>
                <c:pt idx="63">
                  <c:v>0.38300000000000001</c:v>
                </c:pt>
                <c:pt idx="64">
                  <c:v>0.38900000000000001</c:v>
                </c:pt>
                <c:pt idx="65">
                  <c:v>0.39400000000000002</c:v>
                </c:pt>
                <c:pt idx="66">
                  <c:v>0.39900000000000002</c:v>
                </c:pt>
                <c:pt idx="67">
                  <c:v>0.40500000000000003</c:v>
                </c:pt>
                <c:pt idx="68">
                  <c:v>0.41</c:v>
                </c:pt>
                <c:pt idx="69">
                  <c:v>0.41499999999999998</c:v>
                </c:pt>
                <c:pt idx="70">
                  <c:v>0.42</c:v>
                </c:pt>
                <c:pt idx="71">
                  <c:v>0.42499999999999999</c:v>
                </c:pt>
                <c:pt idx="72">
                  <c:v>0.43099999999999999</c:v>
                </c:pt>
                <c:pt idx="73">
                  <c:v>0.436</c:v>
                </c:pt>
                <c:pt idx="74">
                  <c:v>0.441</c:v>
                </c:pt>
                <c:pt idx="75">
                  <c:v>0.44600000000000001</c:v>
                </c:pt>
                <c:pt idx="76">
                  <c:v>0.45100000000000001</c:v>
                </c:pt>
                <c:pt idx="77">
                  <c:v>0.45600000000000002</c:v>
                </c:pt>
                <c:pt idx="78">
                  <c:v>0.46100000000000002</c:v>
                </c:pt>
                <c:pt idx="79">
                  <c:v>0.46600000000000003</c:v>
                </c:pt>
                <c:pt idx="80">
                  <c:v>0.47099999999999997</c:v>
                </c:pt>
                <c:pt idx="81">
                  <c:v>0.47599999999999998</c:v>
                </c:pt>
                <c:pt idx="82">
                  <c:v>0.48099999999999998</c:v>
                </c:pt>
                <c:pt idx="83">
                  <c:v>0.48599999999999999</c:v>
                </c:pt>
                <c:pt idx="84">
                  <c:v>0.49099999999999999</c:v>
                </c:pt>
                <c:pt idx="85">
                  <c:v>0.495</c:v>
                </c:pt>
                <c:pt idx="86">
                  <c:v>0.5</c:v>
                </c:pt>
                <c:pt idx="87">
                  <c:v>0.505</c:v>
                </c:pt>
                <c:pt idx="88">
                  <c:v>0.51</c:v>
                </c:pt>
                <c:pt idx="89">
                  <c:v>0.51400000000000001</c:v>
                </c:pt>
                <c:pt idx="90">
                  <c:v>0.51900000000000002</c:v>
                </c:pt>
                <c:pt idx="91">
                  <c:v>0.52400000000000002</c:v>
                </c:pt>
                <c:pt idx="92">
                  <c:v>0.52900000000000003</c:v>
                </c:pt>
                <c:pt idx="93">
                  <c:v>0.53300000000000003</c:v>
                </c:pt>
                <c:pt idx="94">
                  <c:v>0.53800000000000003</c:v>
                </c:pt>
                <c:pt idx="95">
                  <c:v>0.54300000000000004</c:v>
                </c:pt>
                <c:pt idx="96">
                  <c:v>0.54700000000000004</c:v>
                </c:pt>
                <c:pt idx="97">
                  <c:v>0.55200000000000005</c:v>
                </c:pt>
                <c:pt idx="98">
                  <c:v>0.55600000000000005</c:v>
                </c:pt>
                <c:pt idx="99">
                  <c:v>0.56100000000000005</c:v>
                </c:pt>
                <c:pt idx="100">
                  <c:v>0.56499999999999995</c:v>
                </c:pt>
              </c:numCache>
            </c:numRef>
          </c:xVal>
          <c:yVal>
            <c:numRef>
              <c:f>Summary_void_dilation!$G$7:$G$107</c:f>
              <c:numCache>
                <c:formatCode>0.00E+00</c:formatCode>
                <c:ptCount val="101"/>
                <c:pt idx="0">
                  <c:v>9.8600000000000007E-3</c:v>
                </c:pt>
                <c:pt idx="1">
                  <c:v>9.8700000000000003E-3</c:v>
                </c:pt>
                <c:pt idx="2">
                  <c:v>9.8799999999999999E-3</c:v>
                </c:pt>
                <c:pt idx="3">
                  <c:v>9.9100000000000004E-3</c:v>
                </c:pt>
                <c:pt idx="4">
                  <c:v>9.9799999999999993E-3</c:v>
                </c:pt>
                <c:pt idx="5">
                  <c:v>1.01E-2</c:v>
                </c:pt>
                <c:pt idx="6">
                  <c:v>1.0200000000000001E-2</c:v>
                </c:pt>
                <c:pt idx="7">
                  <c:v>1.04E-2</c:v>
                </c:pt>
                <c:pt idx="8">
                  <c:v>1.0500000000000001E-2</c:v>
                </c:pt>
                <c:pt idx="9">
                  <c:v>1.06E-2</c:v>
                </c:pt>
                <c:pt idx="10">
                  <c:v>1.0800000000000001E-2</c:v>
                </c:pt>
                <c:pt idx="11">
                  <c:v>1.09E-2</c:v>
                </c:pt>
                <c:pt idx="12">
                  <c:v>1.0999999999999999E-2</c:v>
                </c:pt>
                <c:pt idx="13">
                  <c:v>1.11E-2</c:v>
                </c:pt>
                <c:pt idx="14">
                  <c:v>1.12E-2</c:v>
                </c:pt>
                <c:pt idx="15">
                  <c:v>1.1299999999999999E-2</c:v>
                </c:pt>
                <c:pt idx="16">
                  <c:v>1.15E-2</c:v>
                </c:pt>
                <c:pt idx="17">
                  <c:v>1.1599999999999999E-2</c:v>
                </c:pt>
                <c:pt idx="18">
                  <c:v>1.17E-2</c:v>
                </c:pt>
                <c:pt idx="19">
                  <c:v>1.18E-2</c:v>
                </c:pt>
                <c:pt idx="20">
                  <c:v>1.1900000000000001E-2</c:v>
                </c:pt>
                <c:pt idx="21">
                  <c:v>1.2E-2</c:v>
                </c:pt>
                <c:pt idx="22">
                  <c:v>1.2E-2</c:v>
                </c:pt>
                <c:pt idx="23">
                  <c:v>1.21E-2</c:v>
                </c:pt>
                <c:pt idx="24">
                  <c:v>1.2200000000000001E-2</c:v>
                </c:pt>
                <c:pt idx="25">
                  <c:v>1.23E-2</c:v>
                </c:pt>
                <c:pt idx="26">
                  <c:v>1.24E-2</c:v>
                </c:pt>
                <c:pt idx="27">
                  <c:v>1.2500000000000001E-2</c:v>
                </c:pt>
                <c:pt idx="28">
                  <c:v>1.26E-2</c:v>
                </c:pt>
                <c:pt idx="29">
                  <c:v>1.26E-2</c:v>
                </c:pt>
                <c:pt idx="30">
                  <c:v>1.2699999999999999E-2</c:v>
                </c:pt>
                <c:pt idx="31">
                  <c:v>1.2800000000000001E-2</c:v>
                </c:pt>
                <c:pt idx="32">
                  <c:v>1.29E-2</c:v>
                </c:pt>
                <c:pt idx="33">
                  <c:v>1.2999999999999999E-2</c:v>
                </c:pt>
                <c:pt idx="34">
                  <c:v>1.2999999999999999E-2</c:v>
                </c:pt>
                <c:pt idx="35">
                  <c:v>1.3100000000000001E-2</c:v>
                </c:pt>
                <c:pt idx="36">
                  <c:v>1.32E-2</c:v>
                </c:pt>
                <c:pt idx="37">
                  <c:v>1.3299999999999999E-2</c:v>
                </c:pt>
                <c:pt idx="38">
                  <c:v>1.3299999999999999E-2</c:v>
                </c:pt>
                <c:pt idx="39">
                  <c:v>1.34E-2</c:v>
                </c:pt>
                <c:pt idx="40">
                  <c:v>1.35E-2</c:v>
                </c:pt>
                <c:pt idx="41">
                  <c:v>1.3599999999999999E-2</c:v>
                </c:pt>
                <c:pt idx="42">
                  <c:v>1.3599999999999999E-2</c:v>
                </c:pt>
                <c:pt idx="43">
                  <c:v>1.37E-2</c:v>
                </c:pt>
                <c:pt idx="44">
                  <c:v>1.38E-2</c:v>
                </c:pt>
                <c:pt idx="45">
                  <c:v>1.38E-2</c:v>
                </c:pt>
                <c:pt idx="46">
                  <c:v>1.3899999999999999E-2</c:v>
                </c:pt>
                <c:pt idx="47">
                  <c:v>1.4E-2</c:v>
                </c:pt>
                <c:pt idx="48">
                  <c:v>1.4E-2</c:v>
                </c:pt>
                <c:pt idx="49">
                  <c:v>1.41E-2</c:v>
                </c:pt>
                <c:pt idx="50">
                  <c:v>1.4200000000000001E-2</c:v>
                </c:pt>
                <c:pt idx="51">
                  <c:v>1.4200000000000001E-2</c:v>
                </c:pt>
                <c:pt idx="52">
                  <c:v>1.43E-2</c:v>
                </c:pt>
                <c:pt idx="53">
                  <c:v>1.43E-2</c:v>
                </c:pt>
                <c:pt idx="54">
                  <c:v>1.44E-2</c:v>
                </c:pt>
                <c:pt idx="55">
                  <c:v>1.4500000000000001E-2</c:v>
                </c:pt>
                <c:pt idx="56">
                  <c:v>1.4500000000000001E-2</c:v>
                </c:pt>
                <c:pt idx="57">
                  <c:v>1.46E-2</c:v>
                </c:pt>
                <c:pt idx="58">
                  <c:v>1.46E-2</c:v>
                </c:pt>
                <c:pt idx="59">
                  <c:v>1.47E-2</c:v>
                </c:pt>
                <c:pt idx="60">
                  <c:v>1.4800000000000001E-2</c:v>
                </c:pt>
                <c:pt idx="61">
                  <c:v>1.4800000000000001E-2</c:v>
                </c:pt>
                <c:pt idx="62">
                  <c:v>1.49E-2</c:v>
                </c:pt>
                <c:pt idx="63">
                  <c:v>1.49E-2</c:v>
                </c:pt>
                <c:pt idx="64">
                  <c:v>1.4999999999999999E-2</c:v>
                </c:pt>
                <c:pt idx="65">
                  <c:v>1.5100000000000001E-2</c:v>
                </c:pt>
                <c:pt idx="66">
                  <c:v>1.5100000000000001E-2</c:v>
                </c:pt>
                <c:pt idx="67">
                  <c:v>1.52E-2</c:v>
                </c:pt>
                <c:pt idx="68">
                  <c:v>1.52E-2</c:v>
                </c:pt>
                <c:pt idx="69">
                  <c:v>1.5299999999999999E-2</c:v>
                </c:pt>
                <c:pt idx="70">
                  <c:v>1.5299999999999999E-2</c:v>
                </c:pt>
                <c:pt idx="71">
                  <c:v>1.54E-2</c:v>
                </c:pt>
                <c:pt idx="72">
                  <c:v>1.55E-2</c:v>
                </c:pt>
                <c:pt idx="73">
                  <c:v>1.55E-2</c:v>
                </c:pt>
                <c:pt idx="74">
                  <c:v>1.5599999999999999E-2</c:v>
                </c:pt>
                <c:pt idx="75">
                  <c:v>1.5599999999999999E-2</c:v>
                </c:pt>
                <c:pt idx="76">
                  <c:v>1.5699999999999999E-2</c:v>
                </c:pt>
                <c:pt idx="77">
                  <c:v>1.5699999999999999E-2</c:v>
                </c:pt>
                <c:pt idx="78">
                  <c:v>1.5800000000000002E-2</c:v>
                </c:pt>
                <c:pt idx="79">
                  <c:v>1.5800000000000002E-2</c:v>
                </c:pt>
                <c:pt idx="80">
                  <c:v>1.5900000000000001E-2</c:v>
                </c:pt>
                <c:pt idx="81">
                  <c:v>1.5900000000000001E-2</c:v>
                </c:pt>
                <c:pt idx="82">
                  <c:v>1.6E-2</c:v>
                </c:pt>
                <c:pt idx="83">
                  <c:v>1.6E-2</c:v>
                </c:pt>
                <c:pt idx="84">
                  <c:v>1.61E-2</c:v>
                </c:pt>
                <c:pt idx="85">
                  <c:v>1.61E-2</c:v>
                </c:pt>
                <c:pt idx="86">
                  <c:v>1.6199999999999999E-2</c:v>
                </c:pt>
                <c:pt idx="87">
                  <c:v>1.6199999999999999E-2</c:v>
                </c:pt>
                <c:pt idx="88">
                  <c:v>1.6299999999999999E-2</c:v>
                </c:pt>
                <c:pt idx="89">
                  <c:v>1.6299999999999999E-2</c:v>
                </c:pt>
                <c:pt idx="90">
                  <c:v>1.6400000000000001E-2</c:v>
                </c:pt>
                <c:pt idx="91">
                  <c:v>1.6500000000000001E-2</c:v>
                </c:pt>
                <c:pt idx="92">
                  <c:v>1.6500000000000001E-2</c:v>
                </c:pt>
                <c:pt idx="93">
                  <c:v>1.66E-2</c:v>
                </c:pt>
                <c:pt idx="94">
                  <c:v>1.66E-2</c:v>
                </c:pt>
                <c:pt idx="95">
                  <c:v>1.66E-2</c:v>
                </c:pt>
                <c:pt idx="96">
                  <c:v>1.67E-2</c:v>
                </c:pt>
                <c:pt idx="97">
                  <c:v>1.67E-2</c:v>
                </c:pt>
                <c:pt idx="98">
                  <c:v>1.6799999999999999E-2</c:v>
                </c:pt>
                <c:pt idx="99">
                  <c:v>1.6799999999999999E-2</c:v>
                </c:pt>
                <c:pt idx="100">
                  <c:v>1.6899999999999998E-2</c:v>
                </c:pt>
              </c:numCache>
            </c:numRef>
          </c:yVal>
          <c:smooth val="0"/>
        </c:ser>
        <c:ser>
          <c:idx val="2"/>
          <c:order val="2"/>
          <c:spPr>
            <a:ln w="1905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Summary_void_dilation!$I$7:$I$107</c:f>
              <c:numCache>
                <c:formatCode>0.00E+00</c:formatCode>
                <c:ptCount val="101"/>
                <c:pt idx="0">
                  <c:v>0</c:v>
                </c:pt>
                <c:pt idx="1">
                  <c:v>6.8999999999999997E-4</c:v>
                </c:pt>
                <c:pt idx="2">
                  <c:v>1.3799999999999999E-3</c:v>
                </c:pt>
                <c:pt idx="3">
                  <c:v>2.0899999999999998E-3</c:v>
                </c:pt>
                <c:pt idx="4">
                  <c:v>4.4799999999999996E-3</c:v>
                </c:pt>
                <c:pt idx="5">
                  <c:v>8.9700000000000005E-3</c:v>
                </c:pt>
                <c:pt idx="6">
                  <c:v>1.52E-2</c:v>
                </c:pt>
                <c:pt idx="7">
                  <c:v>2.24E-2</c:v>
                </c:pt>
                <c:pt idx="8">
                  <c:v>2.9700000000000001E-2</c:v>
                </c:pt>
                <c:pt idx="9">
                  <c:v>3.7100000000000001E-2</c:v>
                </c:pt>
                <c:pt idx="10">
                  <c:v>4.4400000000000002E-2</c:v>
                </c:pt>
                <c:pt idx="11">
                  <c:v>5.1700000000000003E-2</c:v>
                </c:pt>
                <c:pt idx="12">
                  <c:v>5.8999999999999997E-2</c:v>
                </c:pt>
                <c:pt idx="13">
                  <c:v>6.6199999999999995E-2</c:v>
                </c:pt>
                <c:pt idx="14">
                  <c:v>7.3300000000000004E-2</c:v>
                </c:pt>
                <c:pt idx="15">
                  <c:v>8.0399999999999999E-2</c:v>
                </c:pt>
                <c:pt idx="16">
                  <c:v>8.7499999999999994E-2</c:v>
                </c:pt>
                <c:pt idx="17">
                  <c:v>9.4500000000000001E-2</c:v>
                </c:pt>
                <c:pt idx="18">
                  <c:v>0.10100000000000001</c:v>
                </c:pt>
                <c:pt idx="19">
                  <c:v>0.108</c:v>
                </c:pt>
                <c:pt idx="20">
                  <c:v>0.115</c:v>
                </c:pt>
                <c:pt idx="21">
                  <c:v>0.122</c:v>
                </c:pt>
                <c:pt idx="22">
                  <c:v>0.129</c:v>
                </c:pt>
                <c:pt idx="23">
                  <c:v>0.13600000000000001</c:v>
                </c:pt>
                <c:pt idx="24">
                  <c:v>0.14199999999999999</c:v>
                </c:pt>
                <c:pt idx="25">
                  <c:v>0.14899999999999999</c:v>
                </c:pt>
                <c:pt idx="26">
                  <c:v>0.156</c:v>
                </c:pt>
                <c:pt idx="27">
                  <c:v>0.16200000000000001</c:v>
                </c:pt>
                <c:pt idx="28">
                  <c:v>0.16900000000000001</c:v>
                </c:pt>
                <c:pt idx="29">
                  <c:v>0.17499999999999999</c:v>
                </c:pt>
                <c:pt idx="30">
                  <c:v>0.182</c:v>
                </c:pt>
                <c:pt idx="31">
                  <c:v>0.188</c:v>
                </c:pt>
                <c:pt idx="32">
                  <c:v>0.19500000000000001</c:v>
                </c:pt>
                <c:pt idx="33">
                  <c:v>0.20100000000000001</c:v>
                </c:pt>
                <c:pt idx="34">
                  <c:v>0.20799999999999999</c:v>
                </c:pt>
                <c:pt idx="35">
                  <c:v>0.214</c:v>
                </c:pt>
                <c:pt idx="36">
                  <c:v>0.22</c:v>
                </c:pt>
                <c:pt idx="37">
                  <c:v>0.22600000000000001</c:v>
                </c:pt>
                <c:pt idx="38">
                  <c:v>0.23200000000000001</c:v>
                </c:pt>
                <c:pt idx="39">
                  <c:v>0.23899999999999999</c:v>
                </c:pt>
                <c:pt idx="40">
                  <c:v>0.245</c:v>
                </c:pt>
                <c:pt idx="41">
                  <c:v>0.251</c:v>
                </c:pt>
                <c:pt idx="42">
                  <c:v>0.25700000000000001</c:v>
                </c:pt>
                <c:pt idx="43">
                  <c:v>0.26300000000000001</c:v>
                </c:pt>
                <c:pt idx="44">
                  <c:v>0.26900000000000002</c:v>
                </c:pt>
                <c:pt idx="45">
                  <c:v>0.27500000000000002</c:v>
                </c:pt>
                <c:pt idx="46">
                  <c:v>0.28100000000000003</c:v>
                </c:pt>
                <c:pt idx="47">
                  <c:v>0.28699999999999998</c:v>
                </c:pt>
                <c:pt idx="48">
                  <c:v>0.29199999999999998</c:v>
                </c:pt>
                <c:pt idx="49">
                  <c:v>0.29799999999999999</c:v>
                </c:pt>
                <c:pt idx="50">
                  <c:v>0.30399999999999999</c:v>
                </c:pt>
                <c:pt idx="51">
                  <c:v>0.31</c:v>
                </c:pt>
                <c:pt idx="52">
                  <c:v>0.315</c:v>
                </c:pt>
                <c:pt idx="53">
                  <c:v>0.32100000000000001</c:v>
                </c:pt>
                <c:pt idx="54">
                  <c:v>0.32700000000000001</c:v>
                </c:pt>
                <c:pt idx="55">
                  <c:v>0.33200000000000002</c:v>
                </c:pt>
                <c:pt idx="56">
                  <c:v>0.33800000000000002</c:v>
                </c:pt>
                <c:pt idx="57">
                  <c:v>0.34300000000000003</c:v>
                </c:pt>
                <c:pt idx="58">
                  <c:v>0.34899999999999998</c:v>
                </c:pt>
                <c:pt idx="59">
                  <c:v>0.35399999999999998</c:v>
                </c:pt>
                <c:pt idx="60">
                  <c:v>0.36</c:v>
                </c:pt>
                <c:pt idx="61">
                  <c:v>0.36499999999999999</c:v>
                </c:pt>
                <c:pt idx="62">
                  <c:v>0.371</c:v>
                </c:pt>
                <c:pt idx="63">
                  <c:v>0.376</c:v>
                </c:pt>
                <c:pt idx="64">
                  <c:v>0.38200000000000001</c:v>
                </c:pt>
                <c:pt idx="65">
                  <c:v>0.38700000000000001</c:v>
                </c:pt>
                <c:pt idx="66">
                  <c:v>0.39200000000000002</c:v>
                </c:pt>
                <c:pt idx="67">
                  <c:v>0.39700000000000002</c:v>
                </c:pt>
                <c:pt idx="68">
                  <c:v>0.40300000000000002</c:v>
                </c:pt>
                <c:pt idx="69">
                  <c:v>0.40799999999999997</c:v>
                </c:pt>
                <c:pt idx="70">
                  <c:v>0.41299999999999998</c:v>
                </c:pt>
                <c:pt idx="71">
                  <c:v>0.41799999999999998</c:v>
                </c:pt>
                <c:pt idx="72">
                  <c:v>0.42299999999999999</c:v>
                </c:pt>
                <c:pt idx="73">
                  <c:v>0.42799999999999999</c:v>
                </c:pt>
                <c:pt idx="74">
                  <c:v>0.434</c:v>
                </c:pt>
                <c:pt idx="75">
                  <c:v>0.439</c:v>
                </c:pt>
                <c:pt idx="76">
                  <c:v>0.44400000000000001</c:v>
                </c:pt>
                <c:pt idx="77">
                  <c:v>0.44900000000000001</c:v>
                </c:pt>
                <c:pt idx="78">
                  <c:v>0.45400000000000001</c:v>
                </c:pt>
                <c:pt idx="79">
                  <c:v>0.45900000000000002</c:v>
                </c:pt>
                <c:pt idx="80">
                  <c:v>0.46400000000000002</c:v>
                </c:pt>
                <c:pt idx="81">
                  <c:v>0.46800000000000003</c:v>
                </c:pt>
                <c:pt idx="82">
                  <c:v>0.47299999999999998</c:v>
                </c:pt>
                <c:pt idx="83">
                  <c:v>0.47799999999999998</c:v>
                </c:pt>
                <c:pt idx="84">
                  <c:v>0.48299999999999998</c:v>
                </c:pt>
                <c:pt idx="85">
                  <c:v>0.48799999999999999</c:v>
                </c:pt>
                <c:pt idx="86">
                  <c:v>0.49299999999999999</c:v>
                </c:pt>
                <c:pt idx="87">
                  <c:v>0.497</c:v>
                </c:pt>
                <c:pt idx="88">
                  <c:v>0.502</c:v>
                </c:pt>
                <c:pt idx="89">
                  <c:v>0.50700000000000001</c:v>
                </c:pt>
                <c:pt idx="90">
                  <c:v>0.51200000000000001</c:v>
                </c:pt>
                <c:pt idx="91">
                  <c:v>0.51600000000000001</c:v>
                </c:pt>
                <c:pt idx="92">
                  <c:v>0.52100000000000002</c:v>
                </c:pt>
                <c:pt idx="93">
                  <c:v>0.52600000000000002</c:v>
                </c:pt>
                <c:pt idx="94">
                  <c:v>0.53</c:v>
                </c:pt>
                <c:pt idx="95">
                  <c:v>0.53500000000000003</c:v>
                </c:pt>
                <c:pt idx="96">
                  <c:v>0.53900000000000003</c:v>
                </c:pt>
                <c:pt idx="97">
                  <c:v>0.54400000000000004</c:v>
                </c:pt>
                <c:pt idx="98">
                  <c:v>0.54800000000000004</c:v>
                </c:pt>
                <c:pt idx="99">
                  <c:v>0.55300000000000005</c:v>
                </c:pt>
                <c:pt idx="100">
                  <c:v>0.55700000000000005</c:v>
                </c:pt>
              </c:numCache>
            </c:numRef>
          </c:xVal>
          <c:yVal>
            <c:numRef>
              <c:f>Summary_void_dilation!$J$7:$J$107</c:f>
              <c:numCache>
                <c:formatCode>0.00E+00</c:formatCode>
                <c:ptCount val="101"/>
                <c:pt idx="0">
                  <c:v>9.8600000000000007E-3</c:v>
                </c:pt>
                <c:pt idx="1">
                  <c:v>9.8700000000000003E-3</c:v>
                </c:pt>
                <c:pt idx="2">
                  <c:v>9.8799999999999999E-3</c:v>
                </c:pt>
                <c:pt idx="3">
                  <c:v>9.9000000000000008E-3</c:v>
                </c:pt>
                <c:pt idx="4">
                  <c:v>9.9699999999999997E-3</c:v>
                </c:pt>
                <c:pt idx="5">
                  <c:v>1.01E-2</c:v>
                </c:pt>
                <c:pt idx="6">
                  <c:v>1.03E-2</c:v>
                </c:pt>
                <c:pt idx="7">
                  <c:v>1.0500000000000001E-2</c:v>
                </c:pt>
                <c:pt idx="8">
                  <c:v>1.0699999999999999E-2</c:v>
                </c:pt>
                <c:pt idx="9">
                  <c:v>1.0999999999999999E-2</c:v>
                </c:pt>
                <c:pt idx="10">
                  <c:v>1.12E-2</c:v>
                </c:pt>
                <c:pt idx="11">
                  <c:v>1.14E-2</c:v>
                </c:pt>
                <c:pt idx="12">
                  <c:v>1.1599999999999999E-2</c:v>
                </c:pt>
                <c:pt idx="13">
                  <c:v>1.18E-2</c:v>
                </c:pt>
                <c:pt idx="14">
                  <c:v>1.2E-2</c:v>
                </c:pt>
                <c:pt idx="15">
                  <c:v>1.2200000000000001E-2</c:v>
                </c:pt>
                <c:pt idx="16">
                  <c:v>1.24E-2</c:v>
                </c:pt>
                <c:pt idx="17">
                  <c:v>1.2500000000000001E-2</c:v>
                </c:pt>
                <c:pt idx="18">
                  <c:v>1.2699999999999999E-2</c:v>
                </c:pt>
                <c:pt idx="19">
                  <c:v>1.29E-2</c:v>
                </c:pt>
                <c:pt idx="20">
                  <c:v>1.3100000000000001E-2</c:v>
                </c:pt>
                <c:pt idx="21">
                  <c:v>1.3299999999999999E-2</c:v>
                </c:pt>
                <c:pt idx="22">
                  <c:v>1.35E-2</c:v>
                </c:pt>
                <c:pt idx="23">
                  <c:v>1.3599999999999999E-2</c:v>
                </c:pt>
                <c:pt idx="24">
                  <c:v>1.38E-2</c:v>
                </c:pt>
                <c:pt idx="25">
                  <c:v>1.4E-2</c:v>
                </c:pt>
                <c:pt idx="26">
                  <c:v>1.41E-2</c:v>
                </c:pt>
                <c:pt idx="27">
                  <c:v>1.43E-2</c:v>
                </c:pt>
                <c:pt idx="28">
                  <c:v>1.4500000000000001E-2</c:v>
                </c:pt>
                <c:pt idx="29">
                  <c:v>1.47E-2</c:v>
                </c:pt>
                <c:pt idx="30">
                  <c:v>1.4800000000000001E-2</c:v>
                </c:pt>
                <c:pt idx="31">
                  <c:v>1.4999999999999999E-2</c:v>
                </c:pt>
                <c:pt idx="32">
                  <c:v>1.52E-2</c:v>
                </c:pt>
                <c:pt idx="33">
                  <c:v>1.5299999999999999E-2</c:v>
                </c:pt>
                <c:pt idx="34">
                  <c:v>1.55E-2</c:v>
                </c:pt>
                <c:pt idx="35">
                  <c:v>1.5599999999999999E-2</c:v>
                </c:pt>
                <c:pt idx="36">
                  <c:v>1.5800000000000002E-2</c:v>
                </c:pt>
                <c:pt idx="37">
                  <c:v>1.6E-2</c:v>
                </c:pt>
                <c:pt idx="38">
                  <c:v>1.61E-2</c:v>
                </c:pt>
                <c:pt idx="39">
                  <c:v>1.6299999999999999E-2</c:v>
                </c:pt>
                <c:pt idx="40">
                  <c:v>1.6500000000000001E-2</c:v>
                </c:pt>
                <c:pt idx="41">
                  <c:v>1.66E-2</c:v>
                </c:pt>
                <c:pt idx="42">
                  <c:v>1.6799999999999999E-2</c:v>
                </c:pt>
                <c:pt idx="43">
                  <c:v>1.6899999999999998E-2</c:v>
                </c:pt>
                <c:pt idx="44">
                  <c:v>1.7100000000000001E-2</c:v>
                </c:pt>
                <c:pt idx="45">
                  <c:v>1.7299999999999999E-2</c:v>
                </c:pt>
                <c:pt idx="46">
                  <c:v>1.7399999999999999E-2</c:v>
                </c:pt>
                <c:pt idx="47">
                  <c:v>1.7600000000000001E-2</c:v>
                </c:pt>
                <c:pt idx="48">
                  <c:v>1.77E-2</c:v>
                </c:pt>
                <c:pt idx="49">
                  <c:v>1.7899999999999999E-2</c:v>
                </c:pt>
                <c:pt idx="50">
                  <c:v>1.8100000000000002E-2</c:v>
                </c:pt>
                <c:pt idx="51">
                  <c:v>1.8200000000000001E-2</c:v>
                </c:pt>
                <c:pt idx="52">
                  <c:v>1.84E-2</c:v>
                </c:pt>
                <c:pt idx="53">
                  <c:v>1.8499999999999999E-2</c:v>
                </c:pt>
                <c:pt idx="54">
                  <c:v>1.8700000000000001E-2</c:v>
                </c:pt>
                <c:pt idx="55">
                  <c:v>1.89E-2</c:v>
                </c:pt>
                <c:pt idx="56">
                  <c:v>1.9E-2</c:v>
                </c:pt>
                <c:pt idx="57">
                  <c:v>1.9199999999999998E-2</c:v>
                </c:pt>
                <c:pt idx="58">
                  <c:v>1.9300000000000001E-2</c:v>
                </c:pt>
                <c:pt idx="59">
                  <c:v>1.95E-2</c:v>
                </c:pt>
                <c:pt idx="60">
                  <c:v>1.9699999999999999E-2</c:v>
                </c:pt>
                <c:pt idx="61">
                  <c:v>1.9800000000000002E-2</c:v>
                </c:pt>
                <c:pt idx="62">
                  <c:v>0.02</c:v>
                </c:pt>
                <c:pt idx="63">
                  <c:v>2.01E-2</c:v>
                </c:pt>
                <c:pt idx="64">
                  <c:v>2.0299999999999999E-2</c:v>
                </c:pt>
                <c:pt idx="65">
                  <c:v>2.0500000000000001E-2</c:v>
                </c:pt>
                <c:pt idx="66">
                  <c:v>2.06E-2</c:v>
                </c:pt>
                <c:pt idx="67">
                  <c:v>2.0799999999999999E-2</c:v>
                </c:pt>
                <c:pt idx="68">
                  <c:v>2.0899999999999998E-2</c:v>
                </c:pt>
                <c:pt idx="69">
                  <c:v>2.1100000000000001E-2</c:v>
                </c:pt>
                <c:pt idx="70">
                  <c:v>2.1299999999999999E-2</c:v>
                </c:pt>
                <c:pt idx="71">
                  <c:v>2.1399999999999999E-2</c:v>
                </c:pt>
                <c:pt idx="72">
                  <c:v>2.1600000000000001E-2</c:v>
                </c:pt>
                <c:pt idx="73">
                  <c:v>2.1700000000000001E-2</c:v>
                </c:pt>
                <c:pt idx="74">
                  <c:v>2.1899999999999999E-2</c:v>
                </c:pt>
                <c:pt idx="75">
                  <c:v>2.2100000000000002E-2</c:v>
                </c:pt>
                <c:pt idx="76">
                  <c:v>2.2200000000000001E-2</c:v>
                </c:pt>
                <c:pt idx="77">
                  <c:v>2.24E-2</c:v>
                </c:pt>
                <c:pt idx="78">
                  <c:v>2.2499999999999999E-2</c:v>
                </c:pt>
                <c:pt idx="79">
                  <c:v>2.2700000000000001E-2</c:v>
                </c:pt>
                <c:pt idx="80">
                  <c:v>2.29E-2</c:v>
                </c:pt>
                <c:pt idx="81">
                  <c:v>2.3E-2</c:v>
                </c:pt>
                <c:pt idx="82">
                  <c:v>2.3199999999999998E-2</c:v>
                </c:pt>
                <c:pt idx="83">
                  <c:v>2.3400000000000001E-2</c:v>
                </c:pt>
                <c:pt idx="84">
                  <c:v>2.35E-2</c:v>
                </c:pt>
                <c:pt idx="85">
                  <c:v>2.3699999999999999E-2</c:v>
                </c:pt>
                <c:pt idx="86">
                  <c:v>2.3900000000000001E-2</c:v>
                </c:pt>
                <c:pt idx="87">
                  <c:v>2.4E-2</c:v>
                </c:pt>
                <c:pt idx="88">
                  <c:v>2.4199999999999999E-2</c:v>
                </c:pt>
                <c:pt idx="89">
                  <c:v>2.4299999999999999E-2</c:v>
                </c:pt>
                <c:pt idx="90">
                  <c:v>2.4500000000000001E-2</c:v>
                </c:pt>
                <c:pt idx="91">
                  <c:v>2.47E-2</c:v>
                </c:pt>
                <c:pt idx="92">
                  <c:v>2.4799999999999999E-2</c:v>
                </c:pt>
                <c:pt idx="93">
                  <c:v>2.5000000000000001E-2</c:v>
                </c:pt>
                <c:pt idx="94">
                  <c:v>2.52E-2</c:v>
                </c:pt>
                <c:pt idx="95">
                  <c:v>2.53E-2</c:v>
                </c:pt>
                <c:pt idx="96">
                  <c:v>2.5499999999999998E-2</c:v>
                </c:pt>
                <c:pt idx="97">
                  <c:v>2.5700000000000001E-2</c:v>
                </c:pt>
                <c:pt idx="98">
                  <c:v>2.58E-2</c:v>
                </c:pt>
                <c:pt idx="99">
                  <c:v>2.5999999999999999E-2</c:v>
                </c:pt>
                <c:pt idx="100">
                  <c:v>2.6200000000000001E-2</c:v>
                </c:pt>
              </c:numCache>
            </c:numRef>
          </c:yVal>
          <c:smooth val="0"/>
        </c:ser>
        <c:ser>
          <c:idx val="3"/>
          <c:order val="3"/>
          <c:spPr>
            <a:ln w="19050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Summary_void_dilation!$L$7:$L$107</c:f>
              <c:numCache>
                <c:formatCode>0.00E+00</c:formatCode>
                <c:ptCount val="101"/>
                <c:pt idx="0">
                  <c:v>0</c:v>
                </c:pt>
                <c:pt idx="1">
                  <c:v>5.9199999999999997E-4</c:v>
                </c:pt>
                <c:pt idx="2">
                  <c:v>1.1800000000000001E-3</c:v>
                </c:pt>
                <c:pt idx="3">
                  <c:v>1.7899999999999999E-3</c:v>
                </c:pt>
                <c:pt idx="4">
                  <c:v>2.7200000000000002E-3</c:v>
                </c:pt>
                <c:pt idx="5">
                  <c:v>5.9300000000000004E-3</c:v>
                </c:pt>
                <c:pt idx="6">
                  <c:v>1.0800000000000001E-2</c:v>
                </c:pt>
                <c:pt idx="7">
                  <c:v>1.72E-2</c:v>
                </c:pt>
                <c:pt idx="8">
                  <c:v>2.4299999999999999E-2</c:v>
                </c:pt>
                <c:pt idx="9">
                  <c:v>3.1600000000000003E-2</c:v>
                </c:pt>
                <c:pt idx="10">
                  <c:v>3.8899999999999997E-2</c:v>
                </c:pt>
                <c:pt idx="11">
                  <c:v>4.6100000000000002E-2</c:v>
                </c:pt>
                <c:pt idx="12">
                  <c:v>5.33E-2</c:v>
                </c:pt>
                <c:pt idx="13">
                  <c:v>6.0400000000000002E-2</c:v>
                </c:pt>
                <c:pt idx="14">
                  <c:v>6.7599999999999993E-2</c:v>
                </c:pt>
                <c:pt idx="15">
                  <c:v>7.46E-2</c:v>
                </c:pt>
                <c:pt idx="16">
                  <c:v>8.1600000000000006E-2</c:v>
                </c:pt>
                <c:pt idx="17">
                  <c:v>8.8599999999999998E-2</c:v>
                </c:pt>
                <c:pt idx="18">
                  <c:v>9.5600000000000004E-2</c:v>
                </c:pt>
                <c:pt idx="19">
                  <c:v>0.10199999999999999</c:v>
                </c:pt>
                <c:pt idx="20">
                  <c:v>0.109</c:v>
                </c:pt>
                <c:pt idx="21">
                  <c:v>0.11600000000000001</c:v>
                </c:pt>
                <c:pt idx="22">
                  <c:v>0.123</c:v>
                </c:pt>
                <c:pt idx="23">
                  <c:v>0.13</c:v>
                </c:pt>
                <c:pt idx="24">
                  <c:v>0.13600000000000001</c:v>
                </c:pt>
                <c:pt idx="25">
                  <c:v>0.14299999999999999</c:v>
                </c:pt>
                <c:pt idx="26">
                  <c:v>0.15</c:v>
                </c:pt>
                <c:pt idx="27">
                  <c:v>0.156</c:v>
                </c:pt>
                <c:pt idx="28">
                  <c:v>0.16300000000000001</c:v>
                </c:pt>
                <c:pt idx="29">
                  <c:v>0.16900000000000001</c:v>
                </c:pt>
                <c:pt idx="30">
                  <c:v>0.17599999999999999</c:v>
                </c:pt>
                <c:pt idx="31">
                  <c:v>0.182</c:v>
                </c:pt>
                <c:pt idx="32">
                  <c:v>0.188</c:v>
                </c:pt>
                <c:pt idx="33">
                  <c:v>0.19500000000000001</c:v>
                </c:pt>
                <c:pt idx="34">
                  <c:v>0.20100000000000001</c:v>
                </c:pt>
                <c:pt idx="35">
                  <c:v>0.20699999999999999</c:v>
                </c:pt>
                <c:pt idx="36">
                  <c:v>0.21299999999999999</c:v>
                </c:pt>
                <c:pt idx="37">
                  <c:v>0.22</c:v>
                </c:pt>
                <c:pt idx="38">
                  <c:v>0.22600000000000001</c:v>
                </c:pt>
                <c:pt idx="39">
                  <c:v>0.23200000000000001</c:v>
                </c:pt>
                <c:pt idx="40">
                  <c:v>0.23799999999999999</c:v>
                </c:pt>
                <c:pt idx="41">
                  <c:v>0.24399999999999999</c:v>
                </c:pt>
                <c:pt idx="42">
                  <c:v>0.25</c:v>
                </c:pt>
                <c:pt idx="43">
                  <c:v>0.25600000000000001</c:v>
                </c:pt>
                <c:pt idx="44">
                  <c:v>0.26200000000000001</c:v>
                </c:pt>
                <c:pt idx="45">
                  <c:v>0.26800000000000002</c:v>
                </c:pt>
                <c:pt idx="46">
                  <c:v>0.27400000000000002</c:v>
                </c:pt>
                <c:pt idx="47">
                  <c:v>0.27900000000000003</c:v>
                </c:pt>
                <c:pt idx="48">
                  <c:v>0.28499999999999998</c:v>
                </c:pt>
                <c:pt idx="49">
                  <c:v>0.29099999999999998</c:v>
                </c:pt>
                <c:pt idx="50">
                  <c:v>0.29699999999999999</c:v>
                </c:pt>
                <c:pt idx="51">
                  <c:v>0.30199999999999999</c:v>
                </c:pt>
                <c:pt idx="52">
                  <c:v>0.308</c:v>
                </c:pt>
                <c:pt idx="53">
                  <c:v>0.314</c:v>
                </c:pt>
                <c:pt idx="54">
                  <c:v>0.31900000000000001</c:v>
                </c:pt>
                <c:pt idx="55">
                  <c:v>0.32500000000000001</c:v>
                </c:pt>
                <c:pt idx="56">
                  <c:v>0.33100000000000002</c:v>
                </c:pt>
                <c:pt idx="57">
                  <c:v>0.33600000000000002</c:v>
                </c:pt>
                <c:pt idx="58">
                  <c:v>0.34200000000000003</c:v>
                </c:pt>
                <c:pt idx="59">
                  <c:v>0.34699999999999998</c:v>
                </c:pt>
                <c:pt idx="60">
                  <c:v>0.35199999999999998</c:v>
                </c:pt>
                <c:pt idx="61">
                  <c:v>0.35799999999999998</c:v>
                </c:pt>
                <c:pt idx="62">
                  <c:v>0.36299999999999999</c:v>
                </c:pt>
                <c:pt idx="63">
                  <c:v>0.36799999999999999</c:v>
                </c:pt>
                <c:pt idx="64">
                  <c:v>0.374</c:v>
                </c:pt>
                <c:pt idx="65">
                  <c:v>0.379</c:v>
                </c:pt>
                <c:pt idx="66">
                  <c:v>0.38400000000000001</c:v>
                </c:pt>
                <c:pt idx="67">
                  <c:v>0.39</c:v>
                </c:pt>
                <c:pt idx="68">
                  <c:v>0.39500000000000002</c:v>
                </c:pt>
                <c:pt idx="69">
                  <c:v>0.4</c:v>
                </c:pt>
                <c:pt idx="70">
                  <c:v>0.40500000000000003</c:v>
                </c:pt>
                <c:pt idx="71">
                  <c:v>0.41</c:v>
                </c:pt>
                <c:pt idx="72">
                  <c:v>0.41499999999999998</c:v>
                </c:pt>
                <c:pt idx="73">
                  <c:v>0.42</c:v>
                </c:pt>
                <c:pt idx="74">
                  <c:v>0.42499999999999999</c:v>
                </c:pt>
                <c:pt idx="75">
                  <c:v>0.43</c:v>
                </c:pt>
                <c:pt idx="76">
                  <c:v>0.435</c:v>
                </c:pt>
                <c:pt idx="77">
                  <c:v>0.44</c:v>
                </c:pt>
                <c:pt idx="78">
                  <c:v>0.44500000000000001</c:v>
                </c:pt>
                <c:pt idx="79">
                  <c:v>0.45</c:v>
                </c:pt>
                <c:pt idx="80">
                  <c:v>0.45500000000000002</c:v>
                </c:pt>
                <c:pt idx="81">
                  <c:v>0.46</c:v>
                </c:pt>
                <c:pt idx="82">
                  <c:v>0.46500000000000002</c:v>
                </c:pt>
                <c:pt idx="83">
                  <c:v>0.46899999999999997</c:v>
                </c:pt>
                <c:pt idx="84">
                  <c:v>0.47399999999999998</c:v>
                </c:pt>
                <c:pt idx="85">
                  <c:v>0.47899999999999998</c:v>
                </c:pt>
                <c:pt idx="86">
                  <c:v>0.48399999999999999</c:v>
                </c:pt>
                <c:pt idx="87">
                  <c:v>0.48799999999999999</c:v>
                </c:pt>
                <c:pt idx="88">
                  <c:v>0.49299999999999999</c:v>
                </c:pt>
                <c:pt idx="89">
                  <c:v>0.498</c:v>
                </c:pt>
                <c:pt idx="90">
                  <c:v>0.502</c:v>
                </c:pt>
                <c:pt idx="91">
                  <c:v>0.50700000000000001</c:v>
                </c:pt>
                <c:pt idx="92">
                  <c:v>0.51100000000000001</c:v>
                </c:pt>
                <c:pt idx="93">
                  <c:v>0.51600000000000001</c:v>
                </c:pt>
                <c:pt idx="94">
                  <c:v>0.52</c:v>
                </c:pt>
                <c:pt idx="95">
                  <c:v>0.52500000000000002</c:v>
                </c:pt>
                <c:pt idx="96">
                  <c:v>0.52900000000000003</c:v>
                </c:pt>
                <c:pt idx="97">
                  <c:v>0.53400000000000003</c:v>
                </c:pt>
                <c:pt idx="98">
                  <c:v>0.53800000000000003</c:v>
                </c:pt>
                <c:pt idx="99">
                  <c:v>0.54300000000000004</c:v>
                </c:pt>
                <c:pt idx="100">
                  <c:v>0.54700000000000004</c:v>
                </c:pt>
              </c:numCache>
            </c:numRef>
          </c:xVal>
          <c:yVal>
            <c:numRef>
              <c:f>Summary_void_dilation!$M$7:$M$107</c:f>
              <c:numCache>
                <c:formatCode>0.00E+00</c:formatCode>
                <c:ptCount val="101"/>
                <c:pt idx="0">
                  <c:v>9.8600000000000007E-3</c:v>
                </c:pt>
                <c:pt idx="1">
                  <c:v>9.8700000000000003E-3</c:v>
                </c:pt>
                <c:pt idx="2">
                  <c:v>9.8799999999999999E-3</c:v>
                </c:pt>
                <c:pt idx="3">
                  <c:v>9.9000000000000008E-3</c:v>
                </c:pt>
                <c:pt idx="4">
                  <c:v>9.9500000000000005E-3</c:v>
                </c:pt>
                <c:pt idx="5">
                  <c:v>1.01E-2</c:v>
                </c:pt>
                <c:pt idx="6">
                  <c:v>1.03E-2</c:v>
                </c:pt>
                <c:pt idx="7">
                  <c:v>1.06E-2</c:v>
                </c:pt>
                <c:pt idx="8">
                  <c:v>1.09E-2</c:v>
                </c:pt>
                <c:pt idx="9">
                  <c:v>1.12E-2</c:v>
                </c:pt>
                <c:pt idx="10">
                  <c:v>1.1599999999999999E-2</c:v>
                </c:pt>
                <c:pt idx="11">
                  <c:v>1.1900000000000001E-2</c:v>
                </c:pt>
                <c:pt idx="12">
                  <c:v>1.2200000000000001E-2</c:v>
                </c:pt>
                <c:pt idx="13">
                  <c:v>1.2500000000000001E-2</c:v>
                </c:pt>
                <c:pt idx="14">
                  <c:v>1.2800000000000001E-2</c:v>
                </c:pt>
                <c:pt idx="15">
                  <c:v>1.3100000000000001E-2</c:v>
                </c:pt>
                <c:pt idx="16">
                  <c:v>1.34E-2</c:v>
                </c:pt>
                <c:pt idx="17">
                  <c:v>1.37E-2</c:v>
                </c:pt>
                <c:pt idx="18">
                  <c:v>1.4E-2</c:v>
                </c:pt>
                <c:pt idx="19">
                  <c:v>1.43E-2</c:v>
                </c:pt>
                <c:pt idx="20">
                  <c:v>1.46E-2</c:v>
                </c:pt>
                <c:pt idx="21">
                  <c:v>1.49E-2</c:v>
                </c:pt>
                <c:pt idx="22">
                  <c:v>1.52E-2</c:v>
                </c:pt>
                <c:pt idx="23">
                  <c:v>1.55E-2</c:v>
                </c:pt>
                <c:pt idx="24">
                  <c:v>1.5800000000000002E-2</c:v>
                </c:pt>
                <c:pt idx="25">
                  <c:v>1.61E-2</c:v>
                </c:pt>
                <c:pt idx="26">
                  <c:v>1.6400000000000001E-2</c:v>
                </c:pt>
                <c:pt idx="27">
                  <c:v>1.66E-2</c:v>
                </c:pt>
                <c:pt idx="28">
                  <c:v>1.6899999999999998E-2</c:v>
                </c:pt>
                <c:pt idx="29">
                  <c:v>1.72E-2</c:v>
                </c:pt>
                <c:pt idx="30">
                  <c:v>1.7500000000000002E-2</c:v>
                </c:pt>
                <c:pt idx="31">
                  <c:v>1.78E-2</c:v>
                </c:pt>
                <c:pt idx="32">
                  <c:v>1.8100000000000002E-2</c:v>
                </c:pt>
                <c:pt idx="33">
                  <c:v>1.84E-2</c:v>
                </c:pt>
                <c:pt idx="34">
                  <c:v>1.8700000000000001E-2</c:v>
                </c:pt>
                <c:pt idx="35">
                  <c:v>1.9E-2</c:v>
                </c:pt>
                <c:pt idx="36">
                  <c:v>1.9300000000000001E-2</c:v>
                </c:pt>
                <c:pt idx="37">
                  <c:v>1.9599999999999999E-2</c:v>
                </c:pt>
                <c:pt idx="38">
                  <c:v>1.9900000000000001E-2</c:v>
                </c:pt>
                <c:pt idx="39">
                  <c:v>2.0199999999999999E-2</c:v>
                </c:pt>
                <c:pt idx="40">
                  <c:v>2.0500000000000001E-2</c:v>
                </c:pt>
                <c:pt idx="41">
                  <c:v>2.0799999999999999E-2</c:v>
                </c:pt>
                <c:pt idx="42">
                  <c:v>2.1100000000000001E-2</c:v>
                </c:pt>
                <c:pt idx="43">
                  <c:v>2.1499999999999998E-2</c:v>
                </c:pt>
                <c:pt idx="44">
                  <c:v>2.18E-2</c:v>
                </c:pt>
                <c:pt idx="45">
                  <c:v>2.2100000000000002E-2</c:v>
                </c:pt>
                <c:pt idx="46">
                  <c:v>2.24E-2</c:v>
                </c:pt>
                <c:pt idx="47">
                  <c:v>2.2700000000000001E-2</c:v>
                </c:pt>
                <c:pt idx="48">
                  <c:v>2.3E-2</c:v>
                </c:pt>
                <c:pt idx="49">
                  <c:v>2.3400000000000001E-2</c:v>
                </c:pt>
                <c:pt idx="50">
                  <c:v>2.3699999999999999E-2</c:v>
                </c:pt>
                <c:pt idx="51">
                  <c:v>2.4E-2</c:v>
                </c:pt>
                <c:pt idx="52">
                  <c:v>2.4299999999999999E-2</c:v>
                </c:pt>
                <c:pt idx="53">
                  <c:v>2.47E-2</c:v>
                </c:pt>
                <c:pt idx="54">
                  <c:v>2.5000000000000001E-2</c:v>
                </c:pt>
                <c:pt idx="55">
                  <c:v>2.53E-2</c:v>
                </c:pt>
                <c:pt idx="56">
                  <c:v>2.5700000000000001E-2</c:v>
                </c:pt>
                <c:pt idx="57">
                  <c:v>2.5999999999999999E-2</c:v>
                </c:pt>
                <c:pt idx="58">
                  <c:v>2.63E-2</c:v>
                </c:pt>
                <c:pt idx="59">
                  <c:v>2.6700000000000002E-2</c:v>
                </c:pt>
                <c:pt idx="60">
                  <c:v>2.7E-2</c:v>
                </c:pt>
                <c:pt idx="61">
                  <c:v>2.7400000000000001E-2</c:v>
                </c:pt>
                <c:pt idx="62">
                  <c:v>2.7699999999999999E-2</c:v>
                </c:pt>
                <c:pt idx="63">
                  <c:v>2.81E-2</c:v>
                </c:pt>
                <c:pt idx="64">
                  <c:v>2.8400000000000002E-2</c:v>
                </c:pt>
                <c:pt idx="65">
                  <c:v>2.8799999999999999E-2</c:v>
                </c:pt>
                <c:pt idx="66">
                  <c:v>2.92E-2</c:v>
                </c:pt>
                <c:pt idx="67">
                  <c:v>2.9499999999999998E-2</c:v>
                </c:pt>
                <c:pt idx="68">
                  <c:v>2.9899999999999999E-2</c:v>
                </c:pt>
                <c:pt idx="69">
                  <c:v>3.0300000000000001E-2</c:v>
                </c:pt>
                <c:pt idx="70">
                  <c:v>3.0599999999999999E-2</c:v>
                </c:pt>
                <c:pt idx="71">
                  <c:v>3.1E-2</c:v>
                </c:pt>
                <c:pt idx="72">
                  <c:v>3.1399999999999997E-2</c:v>
                </c:pt>
                <c:pt idx="73">
                  <c:v>3.1800000000000002E-2</c:v>
                </c:pt>
                <c:pt idx="74">
                  <c:v>3.2199999999999999E-2</c:v>
                </c:pt>
                <c:pt idx="75">
                  <c:v>3.2599999999999997E-2</c:v>
                </c:pt>
                <c:pt idx="76">
                  <c:v>3.2899999999999999E-2</c:v>
                </c:pt>
                <c:pt idx="77">
                  <c:v>3.3300000000000003E-2</c:v>
                </c:pt>
                <c:pt idx="78">
                  <c:v>3.3700000000000001E-2</c:v>
                </c:pt>
                <c:pt idx="79">
                  <c:v>3.4099999999999998E-2</c:v>
                </c:pt>
                <c:pt idx="80">
                  <c:v>3.4500000000000003E-2</c:v>
                </c:pt>
                <c:pt idx="81">
                  <c:v>3.5000000000000003E-2</c:v>
                </c:pt>
                <c:pt idx="82">
                  <c:v>3.5400000000000001E-2</c:v>
                </c:pt>
                <c:pt idx="83">
                  <c:v>3.5799999999999998E-2</c:v>
                </c:pt>
                <c:pt idx="84">
                  <c:v>3.6200000000000003E-2</c:v>
                </c:pt>
                <c:pt idx="85">
                  <c:v>3.6600000000000001E-2</c:v>
                </c:pt>
                <c:pt idx="86">
                  <c:v>3.7100000000000001E-2</c:v>
                </c:pt>
                <c:pt idx="87">
                  <c:v>3.7499999999999999E-2</c:v>
                </c:pt>
                <c:pt idx="88">
                  <c:v>3.7900000000000003E-2</c:v>
                </c:pt>
                <c:pt idx="89">
                  <c:v>3.8399999999999997E-2</c:v>
                </c:pt>
                <c:pt idx="90">
                  <c:v>3.8800000000000001E-2</c:v>
                </c:pt>
                <c:pt idx="91">
                  <c:v>3.9199999999999999E-2</c:v>
                </c:pt>
                <c:pt idx="92">
                  <c:v>3.9699999999999999E-2</c:v>
                </c:pt>
                <c:pt idx="93">
                  <c:v>4.0099999999999997E-2</c:v>
                </c:pt>
                <c:pt idx="94">
                  <c:v>4.0599999999999997E-2</c:v>
                </c:pt>
                <c:pt idx="95">
                  <c:v>4.1099999999999998E-2</c:v>
                </c:pt>
                <c:pt idx="96">
                  <c:v>4.1500000000000002E-2</c:v>
                </c:pt>
                <c:pt idx="97">
                  <c:v>4.2000000000000003E-2</c:v>
                </c:pt>
                <c:pt idx="98">
                  <c:v>4.2500000000000003E-2</c:v>
                </c:pt>
                <c:pt idx="99">
                  <c:v>4.2999999999999997E-2</c:v>
                </c:pt>
                <c:pt idx="100">
                  <c:v>4.3499999999999997E-2</c:v>
                </c:pt>
              </c:numCache>
            </c:numRef>
          </c:yVal>
          <c:smooth val="0"/>
        </c:ser>
        <c:ser>
          <c:idx val="4"/>
          <c:order val="4"/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Summary_void_dilation!$O$7:$O$107</c:f>
              <c:numCache>
                <c:formatCode>0.00E+00</c:formatCode>
                <c:ptCount val="101"/>
                <c:pt idx="0">
                  <c:v>0</c:v>
                </c:pt>
                <c:pt idx="1">
                  <c:v>5.1800000000000001E-4</c:v>
                </c:pt>
                <c:pt idx="2">
                  <c:v>1.0399999999999999E-3</c:v>
                </c:pt>
                <c:pt idx="3">
                  <c:v>1.56E-3</c:v>
                </c:pt>
                <c:pt idx="4">
                  <c:v>2.1099999999999999E-3</c:v>
                </c:pt>
                <c:pt idx="5">
                  <c:v>3.9199999999999999E-3</c:v>
                </c:pt>
                <c:pt idx="6">
                  <c:v>7.4900000000000001E-3</c:v>
                </c:pt>
                <c:pt idx="7">
                  <c:v>1.2800000000000001E-2</c:v>
                </c:pt>
                <c:pt idx="8">
                  <c:v>1.9400000000000001E-2</c:v>
                </c:pt>
                <c:pt idx="9">
                  <c:v>2.6499999999999999E-2</c:v>
                </c:pt>
                <c:pt idx="10">
                  <c:v>3.3599999999999998E-2</c:v>
                </c:pt>
                <c:pt idx="11">
                  <c:v>4.0800000000000003E-2</c:v>
                </c:pt>
                <c:pt idx="12">
                  <c:v>4.7899999999999998E-2</c:v>
                </c:pt>
                <c:pt idx="13">
                  <c:v>5.5E-2</c:v>
                </c:pt>
                <c:pt idx="14">
                  <c:v>6.2E-2</c:v>
                </c:pt>
                <c:pt idx="15">
                  <c:v>6.9099999999999995E-2</c:v>
                </c:pt>
                <c:pt idx="16">
                  <c:v>7.5999999999999998E-2</c:v>
                </c:pt>
                <c:pt idx="17">
                  <c:v>8.2900000000000001E-2</c:v>
                </c:pt>
                <c:pt idx="18">
                  <c:v>8.9800000000000005E-2</c:v>
                </c:pt>
                <c:pt idx="19">
                  <c:v>9.6699999999999994E-2</c:v>
                </c:pt>
                <c:pt idx="20">
                  <c:v>0.104</c:v>
                </c:pt>
                <c:pt idx="21">
                  <c:v>0.11</c:v>
                </c:pt>
                <c:pt idx="22">
                  <c:v>0.11700000000000001</c:v>
                </c:pt>
                <c:pt idx="23">
                  <c:v>0.124</c:v>
                </c:pt>
                <c:pt idx="24">
                  <c:v>0.13</c:v>
                </c:pt>
                <c:pt idx="25">
                  <c:v>0.13700000000000001</c:v>
                </c:pt>
                <c:pt idx="26">
                  <c:v>0.14299999999999999</c:v>
                </c:pt>
                <c:pt idx="27">
                  <c:v>0.15</c:v>
                </c:pt>
                <c:pt idx="28">
                  <c:v>0.156</c:v>
                </c:pt>
                <c:pt idx="29">
                  <c:v>0.16300000000000001</c:v>
                </c:pt>
                <c:pt idx="30">
                  <c:v>0.16900000000000001</c:v>
                </c:pt>
                <c:pt idx="31">
                  <c:v>0.17599999999999999</c:v>
                </c:pt>
                <c:pt idx="32">
                  <c:v>0.182</c:v>
                </c:pt>
                <c:pt idx="33">
                  <c:v>0.188</c:v>
                </c:pt>
                <c:pt idx="34">
                  <c:v>0.19400000000000001</c:v>
                </c:pt>
                <c:pt idx="35">
                  <c:v>0.20100000000000001</c:v>
                </c:pt>
                <c:pt idx="36">
                  <c:v>0.20699999999999999</c:v>
                </c:pt>
                <c:pt idx="37">
                  <c:v>0.21299999999999999</c:v>
                </c:pt>
                <c:pt idx="38">
                  <c:v>0.219</c:v>
                </c:pt>
                <c:pt idx="39">
                  <c:v>0.22500000000000001</c:v>
                </c:pt>
                <c:pt idx="40">
                  <c:v>0.23100000000000001</c:v>
                </c:pt>
                <c:pt idx="41">
                  <c:v>0.23699999999999999</c:v>
                </c:pt>
                <c:pt idx="42">
                  <c:v>0.24299999999999999</c:v>
                </c:pt>
                <c:pt idx="43">
                  <c:v>0.249</c:v>
                </c:pt>
                <c:pt idx="44">
                  <c:v>0.255</c:v>
                </c:pt>
                <c:pt idx="45">
                  <c:v>0.26100000000000001</c:v>
                </c:pt>
                <c:pt idx="46">
                  <c:v>0.26600000000000001</c:v>
                </c:pt>
                <c:pt idx="47">
                  <c:v>0.27200000000000002</c:v>
                </c:pt>
                <c:pt idx="48">
                  <c:v>0.27800000000000002</c:v>
                </c:pt>
                <c:pt idx="49">
                  <c:v>0.28399999999999997</c:v>
                </c:pt>
                <c:pt idx="50">
                  <c:v>0.28899999999999998</c:v>
                </c:pt>
                <c:pt idx="51">
                  <c:v>0.29499999999999998</c:v>
                </c:pt>
                <c:pt idx="52">
                  <c:v>0.3</c:v>
                </c:pt>
                <c:pt idx="53">
                  <c:v>0.30599999999999999</c:v>
                </c:pt>
                <c:pt idx="54">
                  <c:v>0.311</c:v>
                </c:pt>
                <c:pt idx="55">
                  <c:v>0.317</c:v>
                </c:pt>
                <c:pt idx="56">
                  <c:v>0.32200000000000001</c:v>
                </c:pt>
                <c:pt idx="57">
                  <c:v>0.32800000000000001</c:v>
                </c:pt>
                <c:pt idx="58">
                  <c:v>0.33300000000000002</c:v>
                </c:pt>
                <c:pt idx="59">
                  <c:v>0.33900000000000002</c:v>
                </c:pt>
                <c:pt idx="60">
                  <c:v>0.34399999999999997</c:v>
                </c:pt>
                <c:pt idx="61">
                  <c:v>0.34899999999999998</c:v>
                </c:pt>
                <c:pt idx="62">
                  <c:v>0.35399999999999998</c:v>
                </c:pt>
                <c:pt idx="63">
                  <c:v>0.36</c:v>
                </c:pt>
                <c:pt idx="64">
                  <c:v>0.36499999999999999</c:v>
                </c:pt>
                <c:pt idx="65">
                  <c:v>0.37</c:v>
                </c:pt>
                <c:pt idx="66">
                  <c:v>0.375</c:v>
                </c:pt>
                <c:pt idx="67">
                  <c:v>0.38</c:v>
                </c:pt>
                <c:pt idx="68">
                  <c:v>0.38500000000000001</c:v>
                </c:pt>
                <c:pt idx="69">
                  <c:v>0.39</c:v>
                </c:pt>
                <c:pt idx="70">
                  <c:v>0.39500000000000002</c:v>
                </c:pt>
                <c:pt idx="71">
                  <c:v>0.4</c:v>
                </c:pt>
                <c:pt idx="72">
                  <c:v>0.40500000000000003</c:v>
                </c:pt>
                <c:pt idx="73">
                  <c:v>0.41</c:v>
                </c:pt>
                <c:pt idx="74">
                  <c:v>0.41499999999999998</c:v>
                </c:pt>
                <c:pt idx="75">
                  <c:v>0.42</c:v>
                </c:pt>
                <c:pt idx="76">
                  <c:v>0.42499999999999999</c:v>
                </c:pt>
                <c:pt idx="77">
                  <c:v>0.43</c:v>
                </c:pt>
                <c:pt idx="78">
                  <c:v>0.434</c:v>
                </c:pt>
                <c:pt idx="79">
                  <c:v>0.439</c:v>
                </c:pt>
                <c:pt idx="80">
                  <c:v>0.44400000000000001</c:v>
                </c:pt>
                <c:pt idx="81">
                  <c:v>0.44800000000000001</c:v>
                </c:pt>
                <c:pt idx="82">
                  <c:v>0.45300000000000001</c:v>
                </c:pt>
                <c:pt idx="83">
                  <c:v>0.45800000000000002</c:v>
                </c:pt>
                <c:pt idx="84">
                  <c:v>0.46200000000000002</c:v>
                </c:pt>
                <c:pt idx="85">
                  <c:v>0.46700000000000003</c:v>
                </c:pt>
                <c:pt idx="86">
                  <c:v>0.47099999999999997</c:v>
                </c:pt>
                <c:pt idx="87">
                  <c:v>0.47599999999999998</c:v>
                </c:pt>
                <c:pt idx="88">
                  <c:v>0.48</c:v>
                </c:pt>
                <c:pt idx="89">
                  <c:v>0.48499999999999999</c:v>
                </c:pt>
                <c:pt idx="90">
                  <c:v>0.48899999999999999</c:v>
                </c:pt>
                <c:pt idx="91">
                  <c:v>0.49299999999999999</c:v>
                </c:pt>
                <c:pt idx="92">
                  <c:v>0.497</c:v>
                </c:pt>
                <c:pt idx="93">
                  <c:v>0.502</c:v>
                </c:pt>
                <c:pt idx="94">
                  <c:v>0.50600000000000001</c:v>
                </c:pt>
                <c:pt idx="95">
                  <c:v>0.51</c:v>
                </c:pt>
                <c:pt idx="96">
                  <c:v>0.51400000000000001</c:v>
                </c:pt>
                <c:pt idx="97">
                  <c:v>0.51800000000000002</c:v>
                </c:pt>
                <c:pt idx="98">
                  <c:v>0.52200000000000002</c:v>
                </c:pt>
                <c:pt idx="99">
                  <c:v>0.52600000000000002</c:v>
                </c:pt>
                <c:pt idx="100">
                  <c:v>0.53</c:v>
                </c:pt>
              </c:numCache>
            </c:numRef>
          </c:xVal>
          <c:yVal>
            <c:numRef>
              <c:f>Summary_void_dilation!$P$7:$P$107</c:f>
              <c:numCache>
                <c:formatCode>0.00E+00</c:formatCode>
                <c:ptCount val="101"/>
                <c:pt idx="0">
                  <c:v>9.8600000000000007E-3</c:v>
                </c:pt>
                <c:pt idx="1">
                  <c:v>9.8700000000000003E-3</c:v>
                </c:pt>
                <c:pt idx="2">
                  <c:v>9.8899999999999995E-3</c:v>
                </c:pt>
                <c:pt idx="3">
                  <c:v>9.9100000000000004E-3</c:v>
                </c:pt>
                <c:pt idx="4">
                  <c:v>9.9399999999999992E-3</c:v>
                </c:pt>
                <c:pt idx="5">
                  <c:v>1.01E-2</c:v>
                </c:pt>
                <c:pt idx="6">
                  <c:v>1.03E-2</c:v>
                </c:pt>
                <c:pt idx="7">
                  <c:v>1.06E-2</c:v>
                </c:pt>
                <c:pt idx="8">
                  <c:v>1.0999999999999999E-2</c:v>
                </c:pt>
                <c:pt idx="9">
                  <c:v>1.15E-2</c:v>
                </c:pt>
                <c:pt idx="10">
                  <c:v>1.1900000000000001E-2</c:v>
                </c:pt>
                <c:pt idx="11">
                  <c:v>1.24E-2</c:v>
                </c:pt>
                <c:pt idx="12">
                  <c:v>1.29E-2</c:v>
                </c:pt>
                <c:pt idx="13">
                  <c:v>1.3299999999999999E-2</c:v>
                </c:pt>
                <c:pt idx="14">
                  <c:v>1.38E-2</c:v>
                </c:pt>
                <c:pt idx="15">
                  <c:v>1.4200000000000001E-2</c:v>
                </c:pt>
                <c:pt idx="16">
                  <c:v>1.47E-2</c:v>
                </c:pt>
                <c:pt idx="17">
                  <c:v>1.5100000000000001E-2</c:v>
                </c:pt>
                <c:pt idx="18">
                  <c:v>1.5599999999999999E-2</c:v>
                </c:pt>
                <c:pt idx="19">
                  <c:v>1.6E-2</c:v>
                </c:pt>
                <c:pt idx="20">
                  <c:v>1.6500000000000001E-2</c:v>
                </c:pt>
                <c:pt idx="21">
                  <c:v>1.6899999999999998E-2</c:v>
                </c:pt>
                <c:pt idx="22">
                  <c:v>1.7399999999999999E-2</c:v>
                </c:pt>
                <c:pt idx="23">
                  <c:v>1.78E-2</c:v>
                </c:pt>
                <c:pt idx="24">
                  <c:v>1.83E-2</c:v>
                </c:pt>
                <c:pt idx="25">
                  <c:v>1.8700000000000001E-2</c:v>
                </c:pt>
                <c:pt idx="26">
                  <c:v>1.9199999999999998E-2</c:v>
                </c:pt>
                <c:pt idx="27">
                  <c:v>1.9699999999999999E-2</c:v>
                </c:pt>
                <c:pt idx="28">
                  <c:v>2.0199999999999999E-2</c:v>
                </c:pt>
                <c:pt idx="29">
                  <c:v>2.06E-2</c:v>
                </c:pt>
                <c:pt idx="30">
                  <c:v>2.1100000000000001E-2</c:v>
                </c:pt>
                <c:pt idx="31">
                  <c:v>2.1600000000000001E-2</c:v>
                </c:pt>
                <c:pt idx="32">
                  <c:v>2.2100000000000002E-2</c:v>
                </c:pt>
                <c:pt idx="33">
                  <c:v>2.2599999999999999E-2</c:v>
                </c:pt>
                <c:pt idx="34">
                  <c:v>2.3099999999999999E-2</c:v>
                </c:pt>
                <c:pt idx="35">
                  <c:v>2.3599999999999999E-2</c:v>
                </c:pt>
                <c:pt idx="36">
                  <c:v>2.41E-2</c:v>
                </c:pt>
                <c:pt idx="37">
                  <c:v>2.47E-2</c:v>
                </c:pt>
                <c:pt idx="38">
                  <c:v>2.52E-2</c:v>
                </c:pt>
                <c:pt idx="39">
                  <c:v>2.5700000000000001E-2</c:v>
                </c:pt>
                <c:pt idx="40">
                  <c:v>2.63E-2</c:v>
                </c:pt>
                <c:pt idx="41">
                  <c:v>2.6800000000000001E-2</c:v>
                </c:pt>
                <c:pt idx="42">
                  <c:v>2.7400000000000001E-2</c:v>
                </c:pt>
                <c:pt idx="43">
                  <c:v>2.7900000000000001E-2</c:v>
                </c:pt>
                <c:pt idx="44">
                  <c:v>2.8500000000000001E-2</c:v>
                </c:pt>
                <c:pt idx="45">
                  <c:v>2.9100000000000001E-2</c:v>
                </c:pt>
                <c:pt idx="46">
                  <c:v>2.9700000000000001E-2</c:v>
                </c:pt>
                <c:pt idx="47">
                  <c:v>3.0300000000000001E-2</c:v>
                </c:pt>
                <c:pt idx="48">
                  <c:v>3.09E-2</c:v>
                </c:pt>
                <c:pt idx="49">
                  <c:v>3.15E-2</c:v>
                </c:pt>
                <c:pt idx="50">
                  <c:v>3.2099999999999997E-2</c:v>
                </c:pt>
                <c:pt idx="51">
                  <c:v>3.27E-2</c:v>
                </c:pt>
                <c:pt idx="52">
                  <c:v>3.3399999999999999E-2</c:v>
                </c:pt>
                <c:pt idx="53">
                  <c:v>3.4000000000000002E-2</c:v>
                </c:pt>
                <c:pt idx="54">
                  <c:v>3.4700000000000002E-2</c:v>
                </c:pt>
                <c:pt idx="55">
                  <c:v>3.5299999999999998E-2</c:v>
                </c:pt>
                <c:pt idx="56">
                  <c:v>3.5999999999999997E-2</c:v>
                </c:pt>
                <c:pt idx="57">
                  <c:v>3.6700000000000003E-2</c:v>
                </c:pt>
                <c:pt idx="58">
                  <c:v>3.7400000000000003E-2</c:v>
                </c:pt>
                <c:pt idx="59">
                  <c:v>3.8100000000000002E-2</c:v>
                </c:pt>
                <c:pt idx="60">
                  <c:v>3.8800000000000001E-2</c:v>
                </c:pt>
                <c:pt idx="61">
                  <c:v>3.95E-2</c:v>
                </c:pt>
                <c:pt idx="62">
                  <c:v>4.0300000000000002E-2</c:v>
                </c:pt>
                <c:pt idx="63">
                  <c:v>4.1000000000000002E-2</c:v>
                </c:pt>
                <c:pt idx="64">
                  <c:v>4.1799999999999997E-2</c:v>
                </c:pt>
                <c:pt idx="65">
                  <c:v>4.2599999999999999E-2</c:v>
                </c:pt>
                <c:pt idx="66">
                  <c:v>4.3400000000000001E-2</c:v>
                </c:pt>
                <c:pt idx="67">
                  <c:v>4.4200000000000003E-2</c:v>
                </c:pt>
                <c:pt idx="68">
                  <c:v>4.4999999999999998E-2</c:v>
                </c:pt>
                <c:pt idx="69">
                  <c:v>4.58E-2</c:v>
                </c:pt>
                <c:pt idx="70">
                  <c:v>4.6699999999999998E-2</c:v>
                </c:pt>
                <c:pt idx="71">
                  <c:v>4.7600000000000003E-2</c:v>
                </c:pt>
                <c:pt idx="72">
                  <c:v>4.8500000000000001E-2</c:v>
                </c:pt>
                <c:pt idx="73">
                  <c:v>4.9399999999999999E-2</c:v>
                </c:pt>
                <c:pt idx="74">
                  <c:v>5.0299999999999997E-2</c:v>
                </c:pt>
                <c:pt idx="75">
                  <c:v>5.1200000000000002E-2</c:v>
                </c:pt>
                <c:pt idx="76">
                  <c:v>5.2200000000000003E-2</c:v>
                </c:pt>
                <c:pt idx="77">
                  <c:v>5.3100000000000001E-2</c:v>
                </c:pt>
                <c:pt idx="78">
                  <c:v>5.4100000000000002E-2</c:v>
                </c:pt>
                <c:pt idx="79">
                  <c:v>5.5199999999999999E-2</c:v>
                </c:pt>
                <c:pt idx="80">
                  <c:v>5.62E-2</c:v>
                </c:pt>
                <c:pt idx="81">
                  <c:v>5.7299999999999997E-2</c:v>
                </c:pt>
                <c:pt idx="82">
                  <c:v>5.8299999999999998E-2</c:v>
                </c:pt>
                <c:pt idx="83">
                  <c:v>5.9499999999999997E-2</c:v>
                </c:pt>
                <c:pt idx="84">
                  <c:v>6.0600000000000001E-2</c:v>
                </c:pt>
                <c:pt idx="85">
                  <c:v>6.1800000000000001E-2</c:v>
                </c:pt>
                <c:pt idx="86">
                  <c:v>6.3E-2</c:v>
                </c:pt>
                <c:pt idx="87">
                  <c:v>6.4199999999999993E-2</c:v>
                </c:pt>
                <c:pt idx="88">
                  <c:v>6.5500000000000003E-2</c:v>
                </c:pt>
                <c:pt idx="89">
                  <c:v>6.6799999999999998E-2</c:v>
                </c:pt>
                <c:pt idx="90">
                  <c:v>6.8099999999999994E-2</c:v>
                </c:pt>
                <c:pt idx="91">
                  <c:v>6.9500000000000006E-2</c:v>
                </c:pt>
                <c:pt idx="92">
                  <c:v>7.0900000000000005E-2</c:v>
                </c:pt>
                <c:pt idx="93">
                  <c:v>7.2400000000000006E-2</c:v>
                </c:pt>
                <c:pt idx="94">
                  <c:v>7.3899999999999993E-2</c:v>
                </c:pt>
                <c:pt idx="95">
                  <c:v>7.5499999999999998E-2</c:v>
                </c:pt>
                <c:pt idx="96">
                  <c:v>7.7100000000000002E-2</c:v>
                </c:pt>
                <c:pt idx="97">
                  <c:v>7.8799999999999995E-2</c:v>
                </c:pt>
                <c:pt idx="98">
                  <c:v>8.0600000000000005E-2</c:v>
                </c:pt>
                <c:pt idx="99">
                  <c:v>8.2400000000000001E-2</c:v>
                </c:pt>
                <c:pt idx="100">
                  <c:v>8.43E-2</c:v>
                </c:pt>
              </c:numCache>
            </c:numRef>
          </c:yVal>
          <c:smooth val="0"/>
        </c:ser>
        <c:ser>
          <c:idx val="5"/>
          <c:order val="5"/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Summary_void_dilation!$R$7:$R$107</c:f>
              <c:numCache>
                <c:formatCode>0.00E+00</c:formatCode>
                <c:ptCount val="101"/>
                <c:pt idx="0">
                  <c:v>0</c:v>
                </c:pt>
                <c:pt idx="1">
                  <c:v>4.6099999999999998E-4</c:v>
                </c:pt>
                <c:pt idx="2">
                  <c:v>9.2199999999999997E-4</c:v>
                </c:pt>
                <c:pt idx="3">
                  <c:v>1.39E-3</c:v>
                </c:pt>
                <c:pt idx="4">
                  <c:v>1.8699999999999999E-3</c:v>
                </c:pt>
                <c:pt idx="5">
                  <c:v>2.6700000000000001E-3</c:v>
                </c:pt>
                <c:pt idx="6">
                  <c:v>5.2700000000000004E-3</c:v>
                </c:pt>
                <c:pt idx="7">
                  <c:v>9.3100000000000006E-3</c:v>
                </c:pt>
                <c:pt idx="8">
                  <c:v>1.4999999999999999E-2</c:v>
                </c:pt>
                <c:pt idx="9">
                  <c:v>2.18E-2</c:v>
                </c:pt>
                <c:pt idx="10">
                  <c:v>2.8799999999999999E-2</c:v>
                </c:pt>
                <c:pt idx="11">
                  <c:v>3.5799999999999998E-2</c:v>
                </c:pt>
                <c:pt idx="12">
                  <c:v>4.2900000000000001E-2</c:v>
                </c:pt>
                <c:pt idx="13">
                  <c:v>0.05</c:v>
                </c:pt>
                <c:pt idx="14">
                  <c:v>5.6899999999999999E-2</c:v>
                </c:pt>
                <c:pt idx="15">
                  <c:v>6.3899999999999998E-2</c:v>
                </c:pt>
                <c:pt idx="16">
                  <c:v>7.0699999999999999E-2</c:v>
                </c:pt>
                <c:pt idx="17">
                  <c:v>7.7600000000000002E-2</c:v>
                </c:pt>
                <c:pt idx="18">
                  <c:v>8.43E-2</c:v>
                </c:pt>
                <c:pt idx="19">
                  <c:v>9.1200000000000003E-2</c:v>
                </c:pt>
                <c:pt idx="20">
                  <c:v>9.7900000000000001E-2</c:v>
                </c:pt>
                <c:pt idx="21">
                  <c:v>0.105</c:v>
                </c:pt>
                <c:pt idx="22">
                  <c:v>0.111</c:v>
                </c:pt>
                <c:pt idx="23">
                  <c:v>0.11799999999999999</c:v>
                </c:pt>
                <c:pt idx="24">
                  <c:v>0.124</c:v>
                </c:pt>
                <c:pt idx="25">
                  <c:v>0.13100000000000001</c:v>
                </c:pt>
                <c:pt idx="26">
                  <c:v>0.13700000000000001</c:v>
                </c:pt>
                <c:pt idx="27">
                  <c:v>0.14399999999999999</c:v>
                </c:pt>
                <c:pt idx="28">
                  <c:v>0.15</c:v>
                </c:pt>
                <c:pt idx="29">
                  <c:v>0.157</c:v>
                </c:pt>
                <c:pt idx="30">
                  <c:v>0.16300000000000001</c:v>
                </c:pt>
                <c:pt idx="31">
                  <c:v>0.16900000000000001</c:v>
                </c:pt>
                <c:pt idx="32">
                  <c:v>0.17499999999999999</c:v>
                </c:pt>
                <c:pt idx="33">
                  <c:v>0.182</c:v>
                </c:pt>
                <c:pt idx="34">
                  <c:v>0.188</c:v>
                </c:pt>
                <c:pt idx="35">
                  <c:v>0.19400000000000001</c:v>
                </c:pt>
                <c:pt idx="36">
                  <c:v>0.2</c:v>
                </c:pt>
                <c:pt idx="37">
                  <c:v>0.20599999999999999</c:v>
                </c:pt>
                <c:pt idx="38">
                  <c:v>0.21199999999999999</c:v>
                </c:pt>
                <c:pt idx="39">
                  <c:v>0.218</c:v>
                </c:pt>
                <c:pt idx="40">
                  <c:v>0.224</c:v>
                </c:pt>
                <c:pt idx="41">
                  <c:v>0.23</c:v>
                </c:pt>
                <c:pt idx="42">
                  <c:v>0.23599999999999999</c:v>
                </c:pt>
                <c:pt idx="43">
                  <c:v>0.24199999999999999</c:v>
                </c:pt>
                <c:pt idx="44">
                  <c:v>0.247</c:v>
                </c:pt>
                <c:pt idx="45">
                  <c:v>0.253</c:v>
                </c:pt>
                <c:pt idx="46">
                  <c:v>0.25900000000000001</c:v>
                </c:pt>
                <c:pt idx="47">
                  <c:v>0.26400000000000001</c:v>
                </c:pt>
                <c:pt idx="48">
                  <c:v>0.27</c:v>
                </c:pt>
                <c:pt idx="49">
                  <c:v>0.27600000000000002</c:v>
                </c:pt>
                <c:pt idx="50">
                  <c:v>0.28100000000000003</c:v>
                </c:pt>
                <c:pt idx="51">
                  <c:v>0.28699999999999998</c:v>
                </c:pt>
                <c:pt idx="52">
                  <c:v>0.29199999999999998</c:v>
                </c:pt>
                <c:pt idx="53">
                  <c:v>0.29699999999999999</c:v>
                </c:pt>
                <c:pt idx="54">
                  <c:v>0.30299999999999999</c:v>
                </c:pt>
                <c:pt idx="55">
                  <c:v>0.308</c:v>
                </c:pt>
                <c:pt idx="56">
                  <c:v>0.313</c:v>
                </c:pt>
                <c:pt idx="57">
                  <c:v>0.31900000000000001</c:v>
                </c:pt>
                <c:pt idx="58">
                  <c:v>0.32400000000000001</c:v>
                </c:pt>
                <c:pt idx="59">
                  <c:v>0.32900000000000001</c:v>
                </c:pt>
                <c:pt idx="60">
                  <c:v>0.33400000000000002</c:v>
                </c:pt>
                <c:pt idx="61">
                  <c:v>0.33900000000000002</c:v>
                </c:pt>
                <c:pt idx="62">
                  <c:v>0.34399999999999997</c:v>
                </c:pt>
                <c:pt idx="63">
                  <c:v>0.34899999999999998</c:v>
                </c:pt>
                <c:pt idx="64">
                  <c:v>0.35399999999999998</c:v>
                </c:pt>
                <c:pt idx="65">
                  <c:v>0.35899999999999999</c:v>
                </c:pt>
                <c:pt idx="66">
                  <c:v>0.36399999999999999</c:v>
                </c:pt>
                <c:pt idx="67">
                  <c:v>0.36899999999999999</c:v>
                </c:pt>
                <c:pt idx="68">
                  <c:v>0.373</c:v>
                </c:pt>
                <c:pt idx="69">
                  <c:v>0.378</c:v>
                </c:pt>
                <c:pt idx="70">
                  <c:v>0.38300000000000001</c:v>
                </c:pt>
                <c:pt idx="71">
                  <c:v>0.38700000000000001</c:v>
                </c:pt>
                <c:pt idx="72">
                  <c:v>0.39200000000000002</c:v>
                </c:pt>
                <c:pt idx="73">
                  <c:v>0.39600000000000002</c:v>
                </c:pt>
                <c:pt idx="74">
                  <c:v>0.4</c:v>
                </c:pt>
                <c:pt idx="75">
                  <c:v>0.40500000000000003</c:v>
                </c:pt>
                <c:pt idx="76">
                  <c:v>0.40899999999999997</c:v>
                </c:pt>
                <c:pt idx="77">
                  <c:v>0.41299999999999998</c:v>
                </c:pt>
                <c:pt idx="78">
                  <c:v>0.41699999999999998</c:v>
                </c:pt>
                <c:pt idx="79">
                  <c:v>0.42099999999999999</c:v>
                </c:pt>
                <c:pt idx="80">
                  <c:v>0.42499999999999999</c:v>
                </c:pt>
                <c:pt idx="81">
                  <c:v>0.42899999999999999</c:v>
                </c:pt>
                <c:pt idx="82">
                  <c:v>0.432</c:v>
                </c:pt>
                <c:pt idx="83">
                  <c:v>0.436</c:v>
                </c:pt>
                <c:pt idx="84">
                  <c:v>0.439</c:v>
                </c:pt>
                <c:pt idx="85">
                  <c:v>0.443</c:v>
                </c:pt>
                <c:pt idx="86">
                  <c:v>0.44600000000000001</c:v>
                </c:pt>
                <c:pt idx="87">
                  <c:v>0.45</c:v>
                </c:pt>
                <c:pt idx="88">
                  <c:v>0.45300000000000001</c:v>
                </c:pt>
                <c:pt idx="89">
                  <c:v>0.45600000000000002</c:v>
                </c:pt>
                <c:pt idx="90">
                  <c:v>0.46</c:v>
                </c:pt>
                <c:pt idx="91">
                  <c:v>0.46300000000000002</c:v>
                </c:pt>
                <c:pt idx="92">
                  <c:v>0.46600000000000003</c:v>
                </c:pt>
                <c:pt idx="93">
                  <c:v>0.47</c:v>
                </c:pt>
                <c:pt idx="94">
                  <c:v>0.47299999999999998</c:v>
                </c:pt>
                <c:pt idx="95">
                  <c:v>0.47599999999999998</c:v>
                </c:pt>
                <c:pt idx="96">
                  <c:v>0.47899999999999998</c:v>
                </c:pt>
                <c:pt idx="97">
                  <c:v>0.48299999999999998</c:v>
                </c:pt>
                <c:pt idx="98">
                  <c:v>0.48599999999999999</c:v>
                </c:pt>
                <c:pt idx="99">
                  <c:v>0.48899999999999999</c:v>
                </c:pt>
                <c:pt idx="100">
                  <c:v>0.49199999999999999</c:v>
                </c:pt>
              </c:numCache>
            </c:numRef>
          </c:xVal>
          <c:yVal>
            <c:numRef>
              <c:f>Summary_void_dilation!$S$7:$S$107</c:f>
              <c:numCache>
                <c:formatCode>0.00E+00</c:formatCode>
                <c:ptCount val="101"/>
                <c:pt idx="0">
                  <c:v>9.8600000000000007E-3</c:v>
                </c:pt>
                <c:pt idx="1">
                  <c:v>9.8700000000000003E-3</c:v>
                </c:pt>
                <c:pt idx="2">
                  <c:v>9.8899999999999995E-3</c:v>
                </c:pt>
                <c:pt idx="3">
                  <c:v>9.9100000000000004E-3</c:v>
                </c:pt>
                <c:pt idx="4">
                  <c:v>9.9500000000000005E-3</c:v>
                </c:pt>
                <c:pt idx="5">
                  <c:v>0.01</c:v>
                </c:pt>
                <c:pt idx="6">
                  <c:v>1.0200000000000001E-2</c:v>
                </c:pt>
                <c:pt idx="7">
                  <c:v>1.06E-2</c:v>
                </c:pt>
                <c:pt idx="8">
                  <c:v>1.11E-2</c:v>
                </c:pt>
                <c:pt idx="9">
                  <c:v>1.17E-2</c:v>
                </c:pt>
                <c:pt idx="10">
                  <c:v>1.23E-2</c:v>
                </c:pt>
                <c:pt idx="11">
                  <c:v>1.29E-2</c:v>
                </c:pt>
                <c:pt idx="12">
                  <c:v>1.3599999999999999E-2</c:v>
                </c:pt>
                <c:pt idx="13">
                  <c:v>1.4200000000000001E-2</c:v>
                </c:pt>
                <c:pt idx="14">
                  <c:v>1.4800000000000001E-2</c:v>
                </c:pt>
                <c:pt idx="15">
                  <c:v>1.55E-2</c:v>
                </c:pt>
                <c:pt idx="16">
                  <c:v>1.61E-2</c:v>
                </c:pt>
                <c:pt idx="17">
                  <c:v>1.6799999999999999E-2</c:v>
                </c:pt>
                <c:pt idx="18">
                  <c:v>1.7399999999999999E-2</c:v>
                </c:pt>
                <c:pt idx="19">
                  <c:v>1.8100000000000002E-2</c:v>
                </c:pt>
                <c:pt idx="20">
                  <c:v>1.8700000000000001E-2</c:v>
                </c:pt>
                <c:pt idx="21">
                  <c:v>1.9400000000000001E-2</c:v>
                </c:pt>
                <c:pt idx="22">
                  <c:v>2.01E-2</c:v>
                </c:pt>
                <c:pt idx="23">
                  <c:v>2.0799999999999999E-2</c:v>
                </c:pt>
                <c:pt idx="24">
                  <c:v>2.1499999999999998E-2</c:v>
                </c:pt>
                <c:pt idx="25">
                  <c:v>2.2200000000000001E-2</c:v>
                </c:pt>
                <c:pt idx="26">
                  <c:v>2.29E-2</c:v>
                </c:pt>
                <c:pt idx="27">
                  <c:v>2.3699999999999999E-2</c:v>
                </c:pt>
                <c:pt idx="28">
                  <c:v>2.4400000000000002E-2</c:v>
                </c:pt>
                <c:pt idx="29">
                  <c:v>2.52E-2</c:v>
                </c:pt>
                <c:pt idx="30">
                  <c:v>2.5899999999999999E-2</c:v>
                </c:pt>
                <c:pt idx="31">
                  <c:v>2.6700000000000002E-2</c:v>
                </c:pt>
                <c:pt idx="32">
                  <c:v>2.75E-2</c:v>
                </c:pt>
                <c:pt idx="33">
                  <c:v>2.8299999999999999E-2</c:v>
                </c:pt>
                <c:pt idx="34">
                  <c:v>2.92E-2</c:v>
                </c:pt>
                <c:pt idx="35">
                  <c:v>0.03</c:v>
                </c:pt>
                <c:pt idx="36">
                  <c:v>3.09E-2</c:v>
                </c:pt>
                <c:pt idx="37">
                  <c:v>3.1699999999999999E-2</c:v>
                </c:pt>
                <c:pt idx="38">
                  <c:v>3.2599999999999997E-2</c:v>
                </c:pt>
                <c:pt idx="39">
                  <c:v>3.3599999999999998E-2</c:v>
                </c:pt>
                <c:pt idx="40">
                  <c:v>3.4500000000000003E-2</c:v>
                </c:pt>
                <c:pt idx="41">
                  <c:v>3.5400000000000001E-2</c:v>
                </c:pt>
                <c:pt idx="42">
                  <c:v>3.6400000000000002E-2</c:v>
                </c:pt>
                <c:pt idx="43">
                  <c:v>3.7400000000000003E-2</c:v>
                </c:pt>
                <c:pt idx="44">
                  <c:v>3.8399999999999997E-2</c:v>
                </c:pt>
                <c:pt idx="45">
                  <c:v>3.95E-2</c:v>
                </c:pt>
                <c:pt idx="46">
                  <c:v>4.0500000000000001E-2</c:v>
                </c:pt>
                <c:pt idx="47">
                  <c:v>4.1599999999999998E-2</c:v>
                </c:pt>
                <c:pt idx="48">
                  <c:v>4.2799999999999998E-2</c:v>
                </c:pt>
                <c:pt idx="49">
                  <c:v>4.3900000000000002E-2</c:v>
                </c:pt>
                <c:pt idx="50">
                  <c:v>4.5100000000000001E-2</c:v>
                </c:pt>
                <c:pt idx="51">
                  <c:v>4.6300000000000001E-2</c:v>
                </c:pt>
                <c:pt idx="52">
                  <c:v>4.7500000000000001E-2</c:v>
                </c:pt>
                <c:pt idx="53">
                  <c:v>4.8800000000000003E-2</c:v>
                </c:pt>
                <c:pt idx="54">
                  <c:v>5.0099999999999999E-2</c:v>
                </c:pt>
                <c:pt idx="55">
                  <c:v>5.1400000000000001E-2</c:v>
                </c:pt>
                <c:pt idx="56">
                  <c:v>5.28E-2</c:v>
                </c:pt>
                <c:pt idx="57">
                  <c:v>5.4199999999999998E-2</c:v>
                </c:pt>
                <c:pt idx="58">
                  <c:v>5.57E-2</c:v>
                </c:pt>
                <c:pt idx="59">
                  <c:v>5.7200000000000001E-2</c:v>
                </c:pt>
                <c:pt idx="60">
                  <c:v>5.8700000000000002E-2</c:v>
                </c:pt>
                <c:pt idx="61">
                  <c:v>6.0299999999999999E-2</c:v>
                </c:pt>
                <c:pt idx="62">
                  <c:v>6.2E-2</c:v>
                </c:pt>
                <c:pt idx="63">
                  <c:v>6.3700000000000007E-2</c:v>
                </c:pt>
                <c:pt idx="64">
                  <c:v>6.5500000000000003E-2</c:v>
                </c:pt>
                <c:pt idx="65">
                  <c:v>6.7299999999999999E-2</c:v>
                </c:pt>
                <c:pt idx="66">
                  <c:v>6.9199999999999998E-2</c:v>
                </c:pt>
                <c:pt idx="67">
                  <c:v>7.1199999999999999E-2</c:v>
                </c:pt>
                <c:pt idx="68">
                  <c:v>7.3300000000000004E-2</c:v>
                </c:pt>
                <c:pt idx="69">
                  <c:v>7.5399999999999995E-2</c:v>
                </c:pt>
                <c:pt idx="70">
                  <c:v>7.7700000000000005E-2</c:v>
                </c:pt>
                <c:pt idx="71">
                  <c:v>0.08</c:v>
                </c:pt>
                <c:pt idx="72">
                  <c:v>8.2500000000000004E-2</c:v>
                </c:pt>
                <c:pt idx="73">
                  <c:v>8.5099999999999995E-2</c:v>
                </c:pt>
                <c:pt idx="74">
                  <c:v>8.7900000000000006E-2</c:v>
                </c:pt>
                <c:pt idx="75">
                  <c:v>9.0800000000000006E-2</c:v>
                </c:pt>
                <c:pt idx="76">
                  <c:v>9.3799999999999994E-2</c:v>
                </c:pt>
                <c:pt idx="77">
                  <c:v>9.7100000000000006E-2</c:v>
                </c:pt>
                <c:pt idx="78">
                  <c:v>0.10100000000000001</c:v>
                </c:pt>
                <c:pt idx="79">
                  <c:v>0.104</c:v>
                </c:pt>
                <c:pt idx="80">
                  <c:v>0.108</c:v>
                </c:pt>
                <c:pt idx="81">
                  <c:v>0.112</c:v>
                </c:pt>
                <c:pt idx="82">
                  <c:v>0.11700000000000001</c:v>
                </c:pt>
                <c:pt idx="83">
                  <c:v>0.121</c:v>
                </c:pt>
                <c:pt idx="84">
                  <c:v>0.126</c:v>
                </c:pt>
                <c:pt idx="85">
                  <c:v>0.13</c:v>
                </c:pt>
                <c:pt idx="86">
                  <c:v>0.13500000000000001</c:v>
                </c:pt>
                <c:pt idx="87">
                  <c:v>0.13900000000000001</c:v>
                </c:pt>
                <c:pt idx="88">
                  <c:v>0.14399999999999999</c:v>
                </c:pt>
                <c:pt idx="89">
                  <c:v>0.14799999999999999</c:v>
                </c:pt>
                <c:pt idx="90">
                  <c:v>0.153</c:v>
                </c:pt>
                <c:pt idx="91">
                  <c:v>0.157</c:v>
                </c:pt>
                <c:pt idx="92">
                  <c:v>0.161</c:v>
                </c:pt>
                <c:pt idx="93">
                  <c:v>0.16500000000000001</c:v>
                </c:pt>
                <c:pt idx="94">
                  <c:v>0.17</c:v>
                </c:pt>
                <c:pt idx="95">
                  <c:v>0.17399999999999999</c:v>
                </c:pt>
                <c:pt idx="96">
                  <c:v>0.17799999999999999</c:v>
                </c:pt>
                <c:pt idx="97">
                  <c:v>0.182</c:v>
                </c:pt>
                <c:pt idx="98">
                  <c:v>0.186</c:v>
                </c:pt>
                <c:pt idx="99">
                  <c:v>0.19</c:v>
                </c:pt>
                <c:pt idx="100">
                  <c:v>0.19400000000000001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207168"/>
        <c:axId val="137217536"/>
      </c:scatterChart>
      <c:valAx>
        <c:axId val="137207168"/>
        <c:scaling>
          <c:orientation val="minMax"/>
          <c:max val="0.60000000000000009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Macroscopic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7217536"/>
        <c:crosses val="autoZero"/>
        <c:crossBetween val="midCat"/>
        <c:majorUnit val="0.15000000000000002"/>
      </c:valAx>
      <c:valAx>
        <c:axId val="137217536"/>
        <c:scaling>
          <c:orientation val="minMax"/>
          <c:max val="0.2"/>
        </c:scaling>
        <c:delete val="0"/>
        <c:axPos val="l"/>
        <c:title>
          <c:tx>
            <c:rich>
              <a:bodyPr/>
              <a:lstStyle/>
              <a:p>
                <a:pPr>
                  <a:defRPr sz="16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Void Volume Fraction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7207168"/>
        <c:crosses val="autoZero"/>
        <c:crossBetween val="midCat"/>
        <c:majorUnit val="5.000000000000001E-2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27031469551154"/>
          <c:y val="6.1728395061728392E-2"/>
          <c:w val="0.7757330523078555"/>
          <c:h val="0.79117995351591153"/>
        </c:manualLayout>
      </c:layout>
      <c:scatterChart>
        <c:scatterStyle val="lineMarker"/>
        <c:varyColors val="0"/>
        <c:ser>
          <c:idx val="1"/>
          <c:order val="0"/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Summary_elongation!$AB$30:$AB$35</c:f>
              <c:numCache>
                <c:formatCode>General</c:formatCode>
                <c:ptCount val="6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</c:numCache>
            </c:numRef>
          </c:xVal>
          <c:yVal>
            <c:numRef>
              <c:f>Summary_elongation!$AC$30:$AC$35</c:f>
              <c:numCache>
                <c:formatCode>General</c:formatCode>
                <c:ptCount val="6"/>
                <c:pt idx="0">
                  <c:v>3.2698</c:v>
                </c:pt>
                <c:pt idx="1">
                  <c:v>2.8721999999999999</c:v>
                </c:pt>
                <c:pt idx="2">
                  <c:v>2.3376999999999999</c:v>
                </c:pt>
                <c:pt idx="3">
                  <c:v>1.6989000000000001</c:v>
                </c:pt>
                <c:pt idx="4">
                  <c:v>1.0247999999999999</c:v>
                </c:pt>
                <c:pt idx="5">
                  <c:v>0.31759999999999999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783168"/>
        <c:axId val="137801728"/>
      </c:scatterChart>
      <c:valAx>
        <c:axId val="137783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Triaxiality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7801728"/>
        <c:crosses val="autoZero"/>
        <c:crossBetween val="midCat"/>
      </c:valAx>
      <c:valAx>
        <c:axId val="13780172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Proportionality Constant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7783168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37710437710437"/>
          <c:y val="5.1597039953339169E-2"/>
          <c:w val="0.70030521752962693"/>
          <c:h val="0.76044610585293015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C_Notch_best!$G$60:$G$100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3.3295900000000002E-4</c:v>
                </c:pt>
                <c:pt idx="7" formatCode="0.00E+00">
                  <c:v>1.1779399999999999E-3</c:v>
                </c:pt>
                <c:pt idx="8" formatCode="0.00E+00">
                  <c:v>2.27764E-3</c:v>
                </c:pt>
                <c:pt idx="9" formatCode="0.00E+00">
                  <c:v>3.9825900000000003E-3</c:v>
                </c:pt>
                <c:pt idx="10" formatCode="0.00E+00">
                  <c:v>7.5578399999999997E-3</c:v>
                </c:pt>
                <c:pt idx="11" formatCode="0.00E+00">
                  <c:v>1.59078E-2</c:v>
                </c:pt>
                <c:pt idx="12" formatCode="0.00E+00">
                  <c:v>2.8375399999999999E-2</c:v>
                </c:pt>
                <c:pt idx="13" formatCode="0.00E+00">
                  <c:v>4.1773999999999999E-2</c:v>
                </c:pt>
                <c:pt idx="14" formatCode="0.00E+00">
                  <c:v>5.5585900000000001E-2</c:v>
                </c:pt>
                <c:pt idx="15" formatCode="0.00E+00">
                  <c:v>7.0088999999999999E-2</c:v>
                </c:pt>
                <c:pt idx="16" formatCode="0.00E+00">
                  <c:v>8.53019E-2</c:v>
                </c:pt>
                <c:pt idx="17" formatCode="0.00E+00">
                  <c:v>0.10122100000000001</c:v>
                </c:pt>
                <c:pt idx="18" formatCode="0.00E+00">
                  <c:v>0.11801499999999999</c:v>
                </c:pt>
                <c:pt idx="19" formatCode="0.00E+00">
                  <c:v>0.135689</c:v>
                </c:pt>
                <c:pt idx="20" formatCode="0.00E+00">
                  <c:v>0.15429399999999999</c:v>
                </c:pt>
                <c:pt idx="21" formatCode="0.00E+00">
                  <c:v>0.173794</c:v>
                </c:pt>
                <c:pt idx="22" formatCode="0.00E+00">
                  <c:v>0.19440199999999999</c:v>
                </c:pt>
                <c:pt idx="23" formatCode="0.00E+00">
                  <c:v>0.216443</c:v>
                </c:pt>
                <c:pt idx="24" formatCode="0.00E+00">
                  <c:v>0.239231</c:v>
                </c:pt>
                <c:pt idx="25" formatCode="0.00E+00">
                  <c:v>0.262573</c:v>
                </c:pt>
                <c:pt idx="26" formatCode="0.00E+00">
                  <c:v>0.28568399999999999</c:v>
                </c:pt>
                <c:pt idx="27" formatCode="0.00E+00">
                  <c:v>0.30929400000000001</c:v>
                </c:pt>
                <c:pt idx="28" formatCode="0.00E+00">
                  <c:v>0.33297700000000002</c:v>
                </c:pt>
                <c:pt idx="29" formatCode="0.00E+00">
                  <c:v>0.35610700000000001</c:v>
                </c:pt>
                <c:pt idx="30" formatCode="0.00E+00">
                  <c:v>0.35616199999999998</c:v>
                </c:pt>
                <c:pt idx="31" formatCode="0.00E+00">
                  <c:v>0.35616199999999998</c:v>
                </c:pt>
                <c:pt idx="32" formatCode="0.00E+00">
                  <c:v>0.35616199999999998</c:v>
                </c:pt>
                <c:pt idx="33" formatCode="0.00E+00">
                  <c:v>0.35616199999999998</c:v>
                </c:pt>
                <c:pt idx="34" formatCode="0.00E+00">
                  <c:v>0.35616199999999998</c:v>
                </c:pt>
                <c:pt idx="35" formatCode="0.00E+00">
                  <c:v>0.35616199999999998</c:v>
                </c:pt>
                <c:pt idx="36" formatCode="0.00E+00">
                  <c:v>0.35616199999999998</c:v>
                </c:pt>
                <c:pt idx="37" formatCode="0.00E+00">
                  <c:v>0.35616199999999998</c:v>
                </c:pt>
                <c:pt idx="38" formatCode="0.00E+00">
                  <c:v>0.35616199999999998</c:v>
                </c:pt>
                <c:pt idx="39" formatCode="0.00E+00">
                  <c:v>0.35616199999999998</c:v>
                </c:pt>
                <c:pt idx="40" formatCode="0.00E+00">
                  <c:v>0.35616199999999998</c:v>
                </c:pt>
              </c:numCache>
            </c:numRef>
          </c:xVal>
          <c:yVal>
            <c:numRef>
              <c:f>C_Notch_best!$J$60:$J$100</c:f>
              <c:numCache>
                <c:formatCode>General</c:formatCode>
                <c:ptCount val="41"/>
                <c:pt idx="0">
                  <c:v>5.0000000000000001E-3</c:v>
                </c:pt>
                <c:pt idx="1">
                  <c:v>5.0000000000000001E-3</c:v>
                </c:pt>
                <c:pt idx="2">
                  <c:v>5.0000000000000001E-3</c:v>
                </c:pt>
                <c:pt idx="3">
                  <c:v>5.0000000000000001E-3</c:v>
                </c:pt>
                <c:pt idx="4">
                  <c:v>5.0000000000000001E-3</c:v>
                </c:pt>
                <c:pt idx="5">
                  <c:v>5.0000000000000001E-3</c:v>
                </c:pt>
                <c:pt idx="6">
                  <c:v>5.0000000000000001E-3</c:v>
                </c:pt>
                <c:pt idx="7">
                  <c:v>5.0000000000000001E-3</c:v>
                </c:pt>
                <c:pt idx="8">
                  <c:v>5.0000000000000001E-3</c:v>
                </c:pt>
                <c:pt idx="9">
                  <c:v>5.0000000000000001E-3</c:v>
                </c:pt>
                <c:pt idx="10">
                  <c:v>5.0000000000000001E-3</c:v>
                </c:pt>
                <c:pt idx="11">
                  <c:v>5.0000000000000001E-3</c:v>
                </c:pt>
                <c:pt idx="12">
                  <c:v>5.0000000000000001E-3</c:v>
                </c:pt>
                <c:pt idx="13">
                  <c:v>5.0000000000000001E-3</c:v>
                </c:pt>
                <c:pt idx="14">
                  <c:v>5.0000000000000001E-3</c:v>
                </c:pt>
                <c:pt idx="15">
                  <c:v>5.0000000000000001E-3</c:v>
                </c:pt>
                <c:pt idx="16">
                  <c:v>5.0000000000000001E-3</c:v>
                </c:pt>
                <c:pt idx="17">
                  <c:v>5.0000000000000001E-3</c:v>
                </c:pt>
                <c:pt idx="18">
                  <c:v>5.0000000000000001E-3</c:v>
                </c:pt>
                <c:pt idx="19">
                  <c:v>5.0000000000000001E-3</c:v>
                </c:pt>
                <c:pt idx="20">
                  <c:v>5.0000000000000001E-3</c:v>
                </c:pt>
                <c:pt idx="21">
                  <c:v>5.0000000000000001E-3</c:v>
                </c:pt>
                <c:pt idx="22">
                  <c:v>5.0000000000000001E-3</c:v>
                </c:pt>
                <c:pt idx="23">
                  <c:v>5.0000000000000001E-3</c:v>
                </c:pt>
                <c:pt idx="24">
                  <c:v>5.0000000000000001E-3</c:v>
                </c:pt>
                <c:pt idx="25">
                  <c:v>5.0000000000000001E-3</c:v>
                </c:pt>
                <c:pt idx="26">
                  <c:v>5.0000000000000001E-3</c:v>
                </c:pt>
                <c:pt idx="27">
                  <c:v>5.0000000000000001E-3</c:v>
                </c:pt>
                <c:pt idx="28">
                  <c:v>5.0000000000000001E-3</c:v>
                </c:pt>
                <c:pt idx="29">
                  <c:v>5.0000000000000001E-3</c:v>
                </c:pt>
                <c:pt idx="30">
                  <c:v>5.0000000000000001E-3</c:v>
                </c:pt>
                <c:pt idx="31">
                  <c:v>5.0000000000000001E-3</c:v>
                </c:pt>
                <c:pt idx="32">
                  <c:v>5.0000000000000001E-3</c:v>
                </c:pt>
                <c:pt idx="33">
                  <c:v>5.0000000000000001E-3</c:v>
                </c:pt>
                <c:pt idx="34">
                  <c:v>5.0000000000000001E-3</c:v>
                </c:pt>
                <c:pt idx="35">
                  <c:v>5.0000000000000001E-3</c:v>
                </c:pt>
                <c:pt idx="36">
                  <c:v>5.0000000000000001E-3</c:v>
                </c:pt>
                <c:pt idx="37">
                  <c:v>5.0000000000000001E-3</c:v>
                </c:pt>
                <c:pt idx="38">
                  <c:v>5.0000000000000001E-3</c:v>
                </c:pt>
                <c:pt idx="39">
                  <c:v>5.0000000000000001E-3</c:v>
                </c:pt>
                <c:pt idx="40">
                  <c:v>5.0000000000000001E-3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C_Notch_best!$G$60:$G$100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3.3295900000000002E-4</c:v>
                </c:pt>
                <c:pt idx="7" formatCode="0.00E+00">
                  <c:v>1.1779399999999999E-3</c:v>
                </c:pt>
                <c:pt idx="8" formatCode="0.00E+00">
                  <c:v>2.27764E-3</c:v>
                </c:pt>
                <c:pt idx="9" formatCode="0.00E+00">
                  <c:v>3.9825900000000003E-3</c:v>
                </c:pt>
                <c:pt idx="10" formatCode="0.00E+00">
                  <c:v>7.5578399999999997E-3</c:v>
                </c:pt>
                <c:pt idx="11" formatCode="0.00E+00">
                  <c:v>1.59078E-2</c:v>
                </c:pt>
                <c:pt idx="12" formatCode="0.00E+00">
                  <c:v>2.8375399999999999E-2</c:v>
                </c:pt>
                <c:pt idx="13" formatCode="0.00E+00">
                  <c:v>4.1773999999999999E-2</c:v>
                </c:pt>
                <c:pt idx="14" formatCode="0.00E+00">
                  <c:v>5.5585900000000001E-2</c:v>
                </c:pt>
                <c:pt idx="15" formatCode="0.00E+00">
                  <c:v>7.0088999999999999E-2</c:v>
                </c:pt>
                <c:pt idx="16" formatCode="0.00E+00">
                  <c:v>8.53019E-2</c:v>
                </c:pt>
                <c:pt idx="17" formatCode="0.00E+00">
                  <c:v>0.10122100000000001</c:v>
                </c:pt>
                <c:pt idx="18" formatCode="0.00E+00">
                  <c:v>0.11801499999999999</c:v>
                </c:pt>
                <c:pt idx="19" formatCode="0.00E+00">
                  <c:v>0.135689</c:v>
                </c:pt>
                <c:pt idx="20" formatCode="0.00E+00">
                  <c:v>0.15429399999999999</c:v>
                </c:pt>
                <c:pt idx="21" formatCode="0.00E+00">
                  <c:v>0.173794</c:v>
                </c:pt>
                <c:pt idx="22" formatCode="0.00E+00">
                  <c:v>0.19440199999999999</c:v>
                </c:pt>
                <c:pt idx="23" formatCode="0.00E+00">
                  <c:v>0.216443</c:v>
                </c:pt>
                <c:pt idx="24" formatCode="0.00E+00">
                  <c:v>0.239231</c:v>
                </c:pt>
                <c:pt idx="25" formatCode="0.00E+00">
                  <c:v>0.262573</c:v>
                </c:pt>
                <c:pt idx="26" formatCode="0.00E+00">
                  <c:v>0.28568399999999999</c:v>
                </c:pt>
                <c:pt idx="27" formatCode="0.00E+00">
                  <c:v>0.30929400000000001</c:v>
                </c:pt>
                <c:pt idx="28" formatCode="0.00E+00">
                  <c:v>0.33297700000000002</c:v>
                </c:pt>
                <c:pt idx="29" formatCode="0.00E+00">
                  <c:v>0.35610700000000001</c:v>
                </c:pt>
                <c:pt idx="30" formatCode="0.00E+00">
                  <c:v>0.35616199999999998</c:v>
                </c:pt>
                <c:pt idx="31" formatCode="0.00E+00">
                  <c:v>0.35616199999999998</c:v>
                </c:pt>
                <c:pt idx="32" formatCode="0.00E+00">
                  <c:v>0.35616199999999998</c:v>
                </c:pt>
                <c:pt idx="33" formatCode="0.00E+00">
                  <c:v>0.35616199999999998</c:v>
                </c:pt>
                <c:pt idx="34" formatCode="0.00E+00">
                  <c:v>0.35616199999999998</c:v>
                </c:pt>
                <c:pt idx="35" formatCode="0.00E+00">
                  <c:v>0.35616199999999998</c:v>
                </c:pt>
                <c:pt idx="36" formatCode="0.00E+00">
                  <c:v>0.35616199999999998</c:v>
                </c:pt>
                <c:pt idx="37" formatCode="0.00E+00">
                  <c:v>0.35616199999999998</c:v>
                </c:pt>
                <c:pt idx="38" formatCode="0.00E+00">
                  <c:v>0.35616199999999998</c:v>
                </c:pt>
                <c:pt idx="39" formatCode="0.00E+00">
                  <c:v>0.35616199999999998</c:v>
                </c:pt>
                <c:pt idx="40" formatCode="0.00E+00">
                  <c:v>0.35616199999999998</c:v>
                </c:pt>
              </c:numCache>
            </c:numRef>
          </c:xVal>
          <c:yVal>
            <c:numRef>
              <c:f>C_Notch_best!$H$60:$H$100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4.6119400000000001E-6</c:v>
                </c:pt>
                <c:pt idx="7" formatCode="0.00E+00">
                  <c:v>1.6518799999999998E-5</c:v>
                </c:pt>
                <c:pt idx="8" formatCode="0.00E+00">
                  <c:v>3.2462799999999997E-5</c:v>
                </c:pt>
                <c:pt idx="9" formatCode="0.00E+00">
                  <c:v>5.77867E-5</c:v>
                </c:pt>
                <c:pt idx="10" formatCode="0.00E+00">
                  <c:v>1.11623E-4</c:v>
                </c:pt>
                <c:pt idx="11" formatCode="0.00E+00">
                  <c:v>2.3875099999999999E-4</c:v>
                </c:pt>
                <c:pt idx="12" formatCode="0.00E+00">
                  <c:v>4.2903599999999999E-4</c:v>
                </c:pt>
                <c:pt idx="13" formatCode="0.00E+00">
                  <c:v>6.3029700000000004E-4</c:v>
                </c:pt>
                <c:pt idx="14" formatCode="0.00E+00">
                  <c:v>8.3481099999999997E-4</c:v>
                </c:pt>
                <c:pt idx="15" formatCode="0.00E+00">
                  <c:v>1.0476000000000001E-3</c:v>
                </c:pt>
                <c:pt idx="16" formatCode="0.00E+00">
                  <c:v>1.2700700000000001E-3</c:v>
                </c:pt>
                <c:pt idx="17" formatCode="0.00E+00">
                  <c:v>1.5023599999999999E-3</c:v>
                </c:pt>
                <c:pt idx="18" formatCode="0.00E+00">
                  <c:v>1.7475699999999999E-3</c:v>
                </c:pt>
                <c:pt idx="19" formatCode="0.00E+00">
                  <c:v>2.00665E-3</c:v>
                </c:pt>
                <c:pt idx="20" formatCode="0.00E+00">
                  <c:v>2.2804600000000002E-3</c:v>
                </c:pt>
                <c:pt idx="21" formatCode="0.00E+00">
                  <c:v>2.5695599999999998E-3</c:v>
                </c:pt>
                <c:pt idx="22" formatCode="0.00E+00">
                  <c:v>2.87776E-3</c:v>
                </c:pt>
                <c:pt idx="23" formatCode="0.00E+00">
                  <c:v>3.2108599999999998E-3</c:v>
                </c:pt>
                <c:pt idx="24" formatCode="0.00E+00">
                  <c:v>3.5599300000000002E-3</c:v>
                </c:pt>
                <c:pt idx="25" formatCode="0.00E+00">
                  <c:v>3.9232599999999996E-3</c:v>
                </c:pt>
                <c:pt idx="26" formatCode="0.00E+00">
                  <c:v>4.28992E-3</c:v>
                </c:pt>
                <c:pt idx="27" formatCode="0.00E+00">
                  <c:v>4.6715100000000002E-3</c:v>
                </c:pt>
                <c:pt idx="28" formatCode="0.00E+00">
                  <c:v>5.0633500000000003E-3</c:v>
                </c:pt>
                <c:pt idx="29" formatCode="0.00E+00">
                  <c:v>5.5008399999999999E-3</c:v>
                </c:pt>
                <c:pt idx="30" formatCode="0.00E+00">
                  <c:v>5.5285300000000002E-3</c:v>
                </c:pt>
                <c:pt idx="31" formatCode="0.00E+00">
                  <c:v>5.5285300000000002E-3</c:v>
                </c:pt>
                <c:pt idx="32" formatCode="0.00E+00">
                  <c:v>5.5285300000000002E-3</c:v>
                </c:pt>
                <c:pt idx="33" formatCode="0.00E+00">
                  <c:v>5.5285300000000002E-3</c:v>
                </c:pt>
                <c:pt idx="34" formatCode="0.00E+00">
                  <c:v>5.5285300000000002E-3</c:v>
                </c:pt>
                <c:pt idx="35" formatCode="0.00E+00">
                  <c:v>5.5285300000000002E-3</c:v>
                </c:pt>
                <c:pt idx="36" formatCode="0.00E+00">
                  <c:v>5.5285300000000002E-3</c:v>
                </c:pt>
                <c:pt idx="37" formatCode="0.00E+00">
                  <c:v>5.5285300000000002E-3</c:v>
                </c:pt>
                <c:pt idx="38" formatCode="0.00E+00">
                  <c:v>5.5285300000000002E-3</c:v>
                </c:pt>
                <c:pt idx="39" formatCode="0.00E+00">
                  <c:v>5.5285300000000002E-3</c:v>
                </c:pt>
                <c:pt idx="40" formatCode="0.00E+00">
                  <c:v>5.5285300000000002E-3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865088"/>
        <c:axId val="137867264"/>
      </c:scatterChart>
      <c:valAx>
        <c:axId val="137865088"/>
        <c:scaling>
          <c:orientation val="minMax"/>
          <c:max val="0.35000000000000003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7867264"/>
        <c:crosses val="autoZero"/>
        <c:crossBetween val="midCat"/>
        <c:majorUnit val="7.0000000000000007E-2"/>
      </c:valAx>
      <c:valAx>
        <c:axId val="13786726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Change in VVF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7865088"/>
        <c:crosses val="autoZero"/>
        <c:crossBetween val="midCat"/>
        <c:majorUnit val="2.0000000000000005E-3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38479280998966"/>
          <c:y val="6.1728395061728392E-2"/>
          <c:w val="0.75620443277923588"/>
          <c:h val="0.72945155845418308"/>
        </c:manualLayout>
      </c:layout>
      <c:scatterChart>
        <c:scatterStyle val="lineMarker"/>
        <c:varyColors val="0"/>
        <c:ser>
          <c:idx val="1"/>
          <c:order val="0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Round_specimen!$F$6:$F$483</c:f>
              <c:numCache>
                <c:formatCode>0.00E+00</c:formatCode>
                <c:ptCount val="478"/>
                <c:pt idx="0">
                  <c:v>0</c:v>
                </c:pt>
                <c:pt idx="1">
                  <c:v>8.4999999999999995E-4</c:v>
                </c:pt>
                <c:pt idx="2">
                  <c:v>2.2000000000000001E-3</c:v>
                </c:pt>
                <c:pt idx="3">
                  <c:v>3.2799999999999999E-3</c:v>
                </c:pt>
                <c:pt idx="4">
                  <c:v>4.8500000000000001E-3</c:v>
                </c:pt>
                <c:pt idx="5">
                  <c:v>5.6299999999999996E-3</c:v>
                </c:pt>
                <c:pt idx="6">
                  <c:v>7.0499999999999998E-3</c:v>
                </c:pt>
                <c:pt idx="7">
                  <c:v>8.0499999999999999E-3</c:v>
                </c:pt>
                <c:pt idx="8">
                  <c:v>8.7799999999999996E-3</c:v>
                </c:pt>
                <c:pt idx="9">
                  <c:v>1.01E-2</c:v>
                </c:pt>
                <c:pt idx="10">
                  <c:v>1.1599999999999999E-2</c:v>
                </c:pt>
                <c:pt idx="11">
                  <c:v>1.21E-2</c:v>
                </c:pt>
                <c:pt idx="12">
                  <c:v>1.3100000000000001E-2</c:v>
                </c:pt>
                <c:pt idx="13">
                  <c:v>1.44E-2</c:v>
                </c:pt>
                <c:pt idx="14">
                  <c:v>1.5800000000000002E-2</c:v>
                </c:pt>
                <c:pt idx="15">
                  <c:v>1.66E-2</c:v>
                </c:pt>
                <c:pt idx="16">
                  <c:v>1.7000000000000001E-2</c:v>
                </c:pt>
                <c:pt idx="17">
                  <c:v>1.8100000000000002E-2</c:v>
                </c:pt>
                <c:pt idx="18">
                  <c:v>1.7999999999999999E-2</c:v>
                </c:pt>
                <c:pt idx="19">
                  <c:v>2.01E-2</c:v>
                </c:pt>
                <c:pt idx="20">
                  <c:v>2.06E-2</c:v>
                </c:pt>
                <c:pt idx="21">
                  <c:v>2.1299999999999999E-2</c:v>
                </c:pt>
                <c:pt idx="22">
                  <c:v>2.2800000000000001E-2</c:v>
                </c:pt>
                <c:pt idx="23">
                  <c:v>2.3599999999999999E-2</c:v>
                </c:pt>
                <c:pt idx="24">
                  <c:v>2.4199999999999999E-2</c:v>
                </c:pt>
                <c:pt idx="25">
                  <c:v>2.47E-2</c:v>
                </c:pt>
                <c:pt idx="26">
                  <c:v>2.5499999999999998E-2</c:v>
                </c:pt>
                <c:pt idx="27">
                  <c:v>2.5899999999999999E-2</c:v>
                </c:pt>
                <c:pt idx="28">
                  <c:v>2.63E-2</c:v>
                </c:pt>
                <c:pt idx="29">
                  <c:v>2.76E-2</c:v>
                </c:pt>
                <c:pt idx="30">
                  <c:v>2.81E-2</c:v>
                </c:pt>
                <c:pt idx="31">
                  <c:v>2.8799999999999999E-2</c:v>
                </c:pt>
                <c:pt idx="32">
                  <c:v>3.04E-2</c:v>
                </c:pt>
                <c:pt idx="33">
                  <c:v>3.04E-2</c:v>
                </c:pt>
                <c:pt idx="34">
                  <c:v>3.1300000000000001E-2</c:v>
                </c:pt>
                <c:pt idx="35">
                  <c:v>3.1800000000000002E-2</c:v>
                </c:pt>
                <c:pt idx="36">
                  <c:v>3.2199999999999999E-2</c:v>
                </c:pt>
                <c:pt idx="37">
                  <c:v>3.2800000000000003E-2</c:v>
                </c:pt>
                <c:pt idx="38">
                  <c:v>3.3500000000000002E-2</c:v>
                </c:pt>
                <c:pt idx="39">
                  <c:v>3.4099999999999998E-2</c:v>
                </c:pt>
                <c:pt idx="40">
                  <c:v>3.4599999999999999E-2</c:v>
                </c:pt>
                <c:pt idx="41">
                  <c:v>3.5700000000000003E-2</c:v>
                </c:pt>
                <c:pt idx="42">
                  <c:v>3.5900000000000001E-2</c:v>
                </c:pt>
                <c:pt idx="43">
                  <c:v>3.6700000000000003E-2</c:v>
                </c:pt>
                <c:pt idx="44">
                  <c:v>3.7100000000000001E-2</c:v>
                </c:pt>
                <c:pt idx="45">
                  <c:v>3.7600000000000001E-2</c:v>
                </c:pt>
                <c:pt idx="46">
                  <c:v>3.7999999999999999E-2</c:v>
                </c:pt>
                <c:pt idx="47">
                  <c:v>3.8300000000000001E-2</c:v>
                </c:pt>
                <c:pt idx="48">
                  <c:v>3.95E-2</c:v>
                </c:pt>
                <c:pt idx="49">
                  <c:v>4.0099999999999997E-2</c:v>
                </c:pt>
                <c:pt idx="50">
                  <c:v>4.0399999999999998E-2</c:v>
                </c:pt>
                <c:pt idx="51">
                  <c:v>4.1099999999999998E-2</c:v>
                </c:pt>
                <c:pt idx="52">
                  <c:v>4.19E-2</c:v>
                </c:pt>
                <c:pt idx="53">
                  <c:v>4.2599999999999999E-2</c:v>
                </c:pt>
                <c:pt idx="54">
                  <c:v>4.2999999999999997E-2</c:v>
                </c:pt>
                <c:pt idx="55">
                  <c:v>4.2299999999999997E-2</c:v>
                </c:pt>
                <c:pt idx="56">
                  <c:v>4.2900000000000001E-2</c:v>
                </c:pt>
                <c:pt idx="57">
                  <c:v>4.3799999999999999E-2</c:v>
                </c:pt>
                <c:pt idx="58">
                  <c:v>4.4499999999999998E-2</c:v>
                </c:pt>
                <c:pt idx="59">
                  <c:v>4.4999999999999998E-2</c:v>
                </c:pt>
                <c:pt idx="60">
                  <c:v>4.5600000000000002E-2</c:v>
                </c:pt>
                <c:pt idx="61">
                  <c:v>4.6199999999999998E-2</c:v>
                </c:pt>
                <c:pt idx="62">
                  <c:v>4.6800000000000001E-2</c:v>
                </c:pt>
                <c:pt idx="63">
                  <c:v>4.7699999999999999E-2</c:v>
                </c:pt>
                <c:pt idx="64">
                  <c:v>4.7600000000000003E-2</c:v>
                </c:pt>
                <c:pt idx="65">
                  <c:v>4.8000000000000001E-2</c:v>
                </c:pt>
                <c:pt idx="66">
                  <c:v>4.8399999999999999E-2</c:v>
                </c:pt>
                <c:pt idx="67">
                  <c:v>4.9099999999999998E-2</c:v>
                </c:pt>
                <c:pt idx="68">
                  <c:v>4.9599999999999998E-2</c:v>
                </c:pt>
                <c:pt idx="69">
                  <c:v>5.11E-2</c:v>
                </c:pt>
                <c:pt idx="70">
                  <c:v>5.0999999999999997E-2</c:v>
                </c:pt>
                <c:pt idx="71">
                  <c:v>5.16E-2</c:v>
                </c:pt>
                <c:pt idx="72">
                  <c:v>5.16E-2</c:v>
                </c:pt>
                <c:pt idx="73">
                  <c:v>5.2400000000000002E-2</c:v>
                </c:pt>
                <c:pt idx="74">
                  <c:v>5.1400000000000001E-2</c:v>
                </c:pt>
                <c:pt idx="75">
                  <c:v>5.3600000000000002E-2</c:v>
                </c:pt>
                <c:pt idx="76">
                  <c:v>5.2999999999999999E-2</c:v>
                </c:pt>
                <c:pt idx="77">
                  <c:v>5.3999999999999999E-2</c:v>
                </c:pt>
                <c:pt idx="78">
                  <c:v>5.5E-2</c:v>
                </c:pt>
                <c:pt idx="79">
                  <c:v>5.57E-2</c:v>
                </c:pt>
                <c:pt idx="80">
                  <c:v>5.6000000000000001E-2</c:v>
                </c:pt>
                <c:pt idx="81">
                  <c:v>5.5399999999999998E-2</c:v>
                </c:pt>
                <c:pt idx="82">
                  <c:v>5.6500000000000002E-2</c:v>
                </c:pt>
                <c:pt idx="83">
                  <c:v>5.7000000000000002E-2</c:v>
                </c:pt>
                <c:pt idx="84">
                  <c:v>5.7299999999999997E-2</c:v>
                </c:pt>
                <c:pt idx="85">
                  <c:v>5.8599999999999999E-2</c:v>
                </c:pt>
                <c:pt idx="86">
                  <c:v>5.8700000000000002E-2</c:v>
                </c:pt>
                <c:pt idx="87">
                  <c:v>5.8799999999999998E-2</c:v>
                </c:pt>
                <c:pt idx="88">
                  <c:v>5.9700000000000003E-2</c:v>
                </c:pt>
                <c:pt idx="89">
                  <c:v>0.06</c:v>
                </c:pt>
                <c:pt idx="90">
                  <c:v>6.0600000000000001E-2</c:v>
                </c:pt>
                <c:pt idx="91">
                  <c:v>6.13E-2</c:v>
                </c:pt>
                <c:pt idx="92">
                  <c:v>6.1600000000000002E-2</c:v>
                </c:pt>
                <c:pt idx="93">
                  <c:v>6.2E-2</c:v>
                </c:pt>
                <c:pt idx="94">
                  <c:v>6.2300000000000001E-2</c:v>
                </c:pt>
                <c:pt idx="95">
                  <c:v>6.2799999999999995E-2</c:v>
                </c:pt>
                <c:pt idx="96">
                  <c:v>6.3299999999999995E-2</c:v>
                </c:pt>
                <c:pt idx="97">
                  <c:v>6.4299999999999996E-2</c:v>
                </c:pt>
                <c:pt idx="98">
                  <c:v>6.4600000000000005E-2</c:v>
                </c:pt>
                <c:pt idx="99">
                  <c:v>6.5000000000000002E-2</c:v>
                </c:pt>
                <c:pt idx="100">
                  <c:v>6.54E-2</c:v>
                </c:pt>
                <c:pt idx="101">
                  <c:v>6.5699999999999995E-2</c:v>
                </c:pt>
                <c:pt idx="102">
                  <c:v>6.59E-2</c:v>
                </c:pt>
                <c:pt idx="103">
                  <c:v>6.6900000000000001E-2</c:v>
                </c:pt>
                <c:pt idx="104">
                  <c:v>6.7799999999999999E-2</c:v>
                </c:pt>
                <c:pt idx="105">
                  <c:v>6.8599999999999994E-2</c:v>
                </c:pt>
                <c:pt idx="106">
                  <c:v>6.93E-2</c:v>
                </c:pt>
                <c:pt idx="107">
                  <c:v>6.8400000000000002E-2</c:v>
                </c:pt>
                <c:pt idx="108">
                  <c:v>6.8400000000000002E-2</c:v>
                </c:pt>
                <c:pt idx="109">
                  <c:v>6.9400000000000003E-2</c:v>
                </c:pt>
                <c:pt idx="110">
                  <c:v>6.9900000000000004E-2</c:v>
                </c:pt>
                <c:pt idx="111">
                  <c:v>6.9900000000000004E-2</c:v>
                </c:pt>
                <c:pt idx="112">
                  <c:v>7.1599999999999997E-2</c:v>
                </c:pt>
                <c:pt idx="113">
                  <c:v>7.2599999999999998E-2</c:v>
                </c:pt>
                <c:pt idx="114">
                  <c:v>7.2599999999999998E-2</c:v>
                </c:pt>
                <c:pt idx="115">
                  <c:v>7.3899999999999993E-2</c:v>
                </c:pt>
                <c:pt idx="116">
                  <c:v>7.4099999999999999E-2</c:v>
                </c:pt>
                <c:pt idx="117">
                  <c:v>7.4399999999999994E-2</c:v>
                </c:pt>
                <c:pt idx="118">
                  <c:v>7.51E-2</c:v>
                </c:pt>
                <c:pt idx="119">
                  <c:v>7.4700000000000003E-2</c:v>
                </c:pt>
                <c:pt idx="120">
                  <c:v>7.4800000000000005E-2</c:v>
                </c:pt>
                <c:pt idx="121">
                  <c:v>7.6300000000000007E-2</c:v>
                </c:pt>
                <c:pt idx="122">
                  <c:v>7.7600000000000002E-2</c:v>
                </c:pt>
                <c:pt idx="123">
                  <c:v>7.7899999999999997E-2</c:v>
                </c:pt>
                <c:pt idx="124">
                  <c:v>7.8200000000000006E-2</c:v>
                </c:pt>
                <c:pt idx="125">
                  <c:v>7.8700000000000006E-2</c:v>
                </c:pt>
                <c:pt idx="126">
                  <c:v>7.9699999999999993E-2</c:v>
                </c:pt>
                <c:pt idx="127">
                  <c:v>7.9299999999999995E-2</c:v>
                </c:pt>
                <c:pt idx="128">
                  <c:v>7.9699999999999993E-2</c:v>
                </c:pt>
                <c:pt idx="129">
                  <c:v>8.14E-2</c:v>
                </c:pt>
                <c:pt idx="130">
                  <c:v>8.1600000000000006E-2</c:v>
                </c:pt>
                <c:pt idx="131">
                  <c:v>8.2900000000000001E-2</c:v>
                </c:pt>
                <c:pt idx="132">
                  <c:v>8.3099999999999993E-2</c:v>
                </c:pt>
                <c:pt idx="133">
                  <c:v>8.3199999999999996E-2</c:v>
                </c:pt>
                <c:pt idx="134">
                  <c:v>8.4000000000000005E-2</c:v>
                </c:pt>
                <c:pt idx="135">
                  <c:v>8.4400000000000003E-2</c:v>
                </c:pt>
                <c:pt idx="136">
                  <c:v>8.5400000000000004E-2</c:v>
                </c:pt>
                <c:pt idx="137">
                  <c:v>8.5300000000000001E-2</c:v>
                </c:pt>
                <c:pt idx="138">
                  <c:v>8.6499999999999994E-2</c:v>
                </c:pt>
                <c:pt idx="139">
                  <c:v>8.7999999999999995E-2</c:v>
                </c:pt>
                <c:pt idx="140">
                  <c:v>8.7800000000000003E-2</c:v>
                </c:pt>
                <c:pt idx="141">
                  <c:v>8.8300000000000003E-2</c:v>
                </c:pt>
                <c:pt idx="142">
                  <c:v>8.9800000000000005E-2</c:v>
                </c:pt>
                <c:pt idx="143">
                  <c:v>9.0200000000000002E-2</c:v>
                </c:pt>
                <c:pt idx="144">
                  <c:v>9.1200000000000003E-2</c:v>
                </c:pt>
                <c:pt idx="145">
                  <c:v>9.1300000000000006E-2</c:v>
                </c:pt>
                <c:pt idx="146">
                  <c:v>9.2600000000000002E-2</c:v>
                </c:pt>
                <c:pt idx="147">
                  <c:v>9.2600000000000002E-2</c:v>
                </c:pt>
                <c:pt idx="148">
                  <c:v>9.2999999999999999E-2</c:v>
                </c:pt>
                <c:pt idx="149">
                  <c:v>9.35E-2</c:v>
                </c:pt>
                <c:pt idx="150">
                  <c:v>9.4700000000000006E-2</c:v>
                </c:pt>
                <c:pt idx="151">
                  <c:v>9.5600000000000004E-2</c:v>
                </c:pt>
                <c:pt idx="152">
                  <c:v>9.6100000000000005E-2</c:v>
                </c:pt>
                <c:pt idx="153">
                  <c:v>9.7199999999999995E-2</c:v>
                </c:pt>
                <c:pt idx="154">
                  <c:v>9.74E-2</c:v>
                </c:pt>
                <c:pt idx="155">
                  <c:v>9.8699999999999996E-2</c:v>
                </c:pt>
                <c:pt idx="156">
                  <c:v>9.8599999999999993E-2</c:v>
                </c:pt>
                <c:pt idx="157">
                  <c:v>9.9299999999999999E-2</c:v>
                </c:pt>
                <c:pt idx="158">
                  <c:v>0.10100000000000001</c:v>
                </c:pt>
                <c:pt idx="159">
                  <c:v>0.10199999999999999</c:v>
                </c:pt>
                <c:pt idx="160">
                  <c:v>0.10299999999999999</c:v>
                </c:pt>
                <c:pt idx="161">
                  <c:v>0.104</c:v>
                </c:pt>
                <c:pt idx="162">
                  <c:v>0.105</c:v>
                </c:pt>
                <c:pt idx="163">
                  <c:v>0.105</c:v>
                </c:pt>
                <c:pt idx="164">
                  <c:v>0.106</c:v>
                </c:pt>
                <c:pt idx="165">
                  <c:v>0.107</c:v>
                </c:pt>
                <c:pt idx="166">
                  <c:v>0.107</c:v>
                </c:pt>
                <c:pt idx="167">
                  <c:v>0.108</c:v>
                </c:pt>
                <c:pt idx="168">
                  <c:v>0.109</c:v>
                </c:pt>
                <c:pt idx="169">
                  <c:v>0.11</c:v>
                </c:pt>
                <c:pt idx="170">
                  <c:v>0.111</c:v>
                </c:pt>
                <c:pt idx="171">
                  <c:v>0.112</c:v>
                </c:pt>
                <c:pt idx="172">
                  <c:v>0.113</c:v>
                </c:pt>
                <c:pt idx="173">
                  <c:v>0.114</c:v>
                </c:pt>
                <c:pt idx="174">
                  <c:v>0.114</c:v>
                </c:pt>
                <c:pt idx="175">
                  <c:v>0.11600000000000001</c:v>
                </c:pt>
                <c:pt idx="176">
                  <c:v>0.11700000000000001</c:v>
                </c:pt>
                <c:pt idx="177">
                  <c:v>0.11799999999999999</c:v>
                </c:pt>
                <c:pt idx="178">
                  <c:v>0.11899999999999999</c:v>
                </c:pt>
                <c:pt idx="179">
                  <c:v>0.12</c:v>
                </c:pt>
                <c:pt idx="180">
                  <c:v>0.122</c:v>
                </c:pt>
                <c:pt idx="181">
                  <c:v>0.123</c:v>
                </c:pt>
                <c:pt idx="182">
                  <c:v>0.124</c:v>
                </c:pt>
                <c:pt idx="183">
                  <c:v>0.125</c:v>
                </c:pt>
                <c:pt idx="184">
                  <c:v>0.126</c:v>
                </c:pt>
                <c:pt idx="185">
                  <c:v>0.127</c:v>
                </c:pt>
                <c:pt idx="186">
                  <c:v>0.128</c:v>
                </c:pt>
                <c:pt idx="187">
                  <c:v>0.13</c:v>
                </c:pt>
                <c:pt idx="188">
                  <c:v>0.13100000000000001</c:v>
                </c:pt>
                <c:pt idx="189">
                  <c:v>0.13200000000000001</c:v>
                </c:pt>
                <c:pt idx="190">
                  <c:v>0.13400000000000001</c:v>
                </c:pt>
                <c:pt idx="191">
                  <c:v>0.13500000000000001</c:v>
                </c:pt>
                <c:pt idx="192">
                  <c:v>0.13600000000000001</c:v>
                </c:pt>
                <c:pt idx="193">
                  <c:v>0.13800000000000001</c:v>
                </c:pt>
                <c:pt idx="194">
                  <c:v>0.13900000000000001</c:v>
                </c:pt>
                <c:pt idx="195">
                  <c:v>0.14099999999999999</c:v>
                </c:pt>
                <c:pt idx="196">
                  <c:v>0.14299999999999999</c:v>
                </c:pt>
                <c:pt idx="197">
                  <c:v>0.14399999999999999</c:v>
                </c:pt>
                <c:pt idx="198">
                  <c:v>0.14599999999999999</c:v>
                </c:pt>
                <c:pt idx="199">
                  <c:v>0.14699999999999999</c:v>
                </c:pt>
                <c:pt idx="200">
                  <c:v>0.14899999999999999</c:v>
                </c:pt>
                <c:pt idx="201">
                  <c:v>0.151</c:v>
                </c:pt>
                <c:pt idx="202">
                  <c:v>0.152</c:v>
                </c:pt>
                <c:pt idx="203">
                  <c:v>0.154</c:v>
                </c:pt>
                <c:pt idx="204">
                  <c:v>0.155</c:v>
                </c:pt>
                <c:pt idx="205">
                  <c:v>0.157</c:v>
                </c:pt>
                <c:pt idx="206">
                  <c:v>0.159</c:v>
                </c:pt>
                <c:pt idx="207">
                  <c:v>0.161</c:v>
                </c:pt>
                <c:pt idx="208">
                  <c:v>0.16300000000000001</c:v>
                </c:pt>
                <c:pt idx="209">
                  <c:v>0.16500000000000001</c:v>
                </c:pt>
                <c:pt idx="210">
                  <c:v>0.16700000000000001</c:v>
                </c:pt>
                <c:pt idx="211">
                  <c:v>0.16800000000000001</c:v>
                </c:pt>
                <c:pt idx="212">
                  <c:v>0.17</c:v>
                </c:pt>
                <c:pt idx="213">
                  <c:v>0.17100000000000001</c:v>
                </c:pt>
                <c:pt idx="214">
                  <c:v>0.17399999999999999</c:v>
                </c:pt>
                <c:pt idx="215">
                  <c:v>0.17499999999999999</c:v>
                </c:pt>
                <c:pt idx="216">
                  <c:v>0.17799999999999999</c:v>
                </c:pt>
                <c:pt idx="217">
                  <c:v>0.18</c:v>
                </c:pt>
                <c:pt idx="218">
                  <c:v>0.182</c:v>
                </c:pt>
                <c:pt idx="219">
                  <c:v>0.184</c:v>
                </c:pt>
                <c:pt idx="220">
                  <c:v>0.186</c:v>
                </c:pt>
                <c:pt idx="221">
                  <c:v>0.188</c:v>
                </c:pt>
                <c:pt idx="222">
                  <c:v>0.19</c:v>
                </c:pt>
                <c:pt idx="223">
                  <c:v>0.192</c:v>
                </c:pt>
                <c:pt idx="224">
                  <c:v>0.19400000000000001</c:v>
                </c:pt>
                <c:pt idx="225">
                  <c:v>0.19600000000000001</c:v>
                </c:pt>
                <c:pt idx="226">
                  <c:v>0.19900000000000001</c:v>
                </c:pt>
                <c:pt idx="227">
                  <c:v>0.20100000000000001</c:v>
                </c:pt>
                <c:pt idx="228">
                  <c:v>0.20300000000000001</c:v>
                </c:pt>
                <c:pt idx="229">
                  <c:v>0.20499999999999999</c:v>
                </c:pt>
                <c:pt idx="230">
                  <c:v>0.20799999999999999</c:v>
                </c:pt>
                <c:pt idx="231">
                  <c:v>0.21099999999999999</c:v>
                </c:pt>
                <c:pt idx="232">
                  <c:v>0.21299999999999999</c:v>
                </c:pt>
                <c:pt idx="233">
                  <c:v>0.215</c:v>
                </c:pt>
                <c:pt idx="234">
                  <c:v>0.218</c:v>
                </c:pt>
                <c:pt idx="235">
                  <c:v>0.219</c:v>
                </c:pt>
                <c:pt idx="236">
                  <c:v>0.223</c:v>
                </c:pt>
                <c:pt idx="237">
                  <c:v>0.22500000000000001</c:v>
                </c:pt>
                <c:pt idx="238">
                  <c:v>0.22800000000000001</c:v>
                </c:pt>
                <c:pt idx="239">
                  <c:v>0.23100000000000001</c:v>
                </c:pt>
                <c:pt idx="240">
                  <c:v>0.23300000000000001</c:v>
                </c:pt>
                <c:pt idx="241">
                  <c:v>0.23499999999999999</c:v>
                </c:pt>
                <c:pt idx="242">
                  <c:v>0.23799999999999999</c:v>
                </c:pt>
                <c:pt idx="243">
                  <c:v>0.24099999999999999</c:v>
                </c:pt>
                <c:pt idx="244">
                  <c:v>0.24299999999999999</c:v>
                </c:pt>
                <c:pt idx="245">
                  <c:v>0.246</c:v>
                </c:pt>
                <c:pt idx="246">
                  <c:v>0.248</c:v>
                </c:pt>
                <c:pt idx="247">
                  <c:v>0.251</c:v>
                </c:pt>
                <c:pt idx="248">
                  <c:v>0.254</c:v>
                </c:pt>
                <c:pt idx="249">
                  <c:v>0.25600000000000001</c:v>
                </c:pt>
                <c:pt idx="250">
                  <c:v>0.25900000000000001</c:v>
                </c:pt>
                <c:pt idx="251">
                  <c:v>0.26200000000000001</c:v>
                </c:pt>
                <c:pt idx="252">
                  <c:v>0.26400000000000001</c:v>
                </c:pt>
                <c:pt idx="253">
                  <c:v>0.26700000000000002</c:v>
                </c:pt>
                <c:pt idx="254">
                  <c:v>0.27</c:v>
                </c:pt>
                <c:pt idx="255">
                  <c:v>0.27300000000000002</c:v>
                </c:pt>
                <c:pt idx="256">
                  <c:v>0.27500000000000002</c:v>
                </c:pt>
                <c:pt idx="257">
                  <c:v>0.27800000000000002</c:v>
                </c:pt>
                <c:pt idx="258">
                  <c:v>0.28100000000000003</c:v>
                </c:pt>
                <c:pt idx="259">
                  <c:v>0.28299999999999997</c:v>
                </c:pt>
                <c:pt idx="260">
                  <c:v>0.28599999999999998</c:v>
                </c:pt>
                <c:pt idx="261">
                  <c:v>0.28899999999999998</c:v>
                </c:pt>
                <c:pt idx="262">
                  <c:v>0.29199999999999998</c:v>
                </c:pt>
                <c:pt idx="263">
                  <c:v>0.29499999999999998</c:v>
                </c:pt>
                <c:pt idx="264">
                  <c:v>0.29799999999999999</c:v>
                </c:pt>
                <c:pt idx="265">
                  <c:v>0.3</c:v>
                </c:pt>
                <c:pt idx="266">
                  <c:v>0.30299999999999999</c:v>
                </c:pt>
                <c:pt idx="267">
                  <c:v>0.30599999999999999</c:v>
                </c:pt>
                <c:pt idx="268">
                  <c:v>0.309</c:v>
                </c:pt>
                <c:pt idx="269">
                  <c:v>0.311</c:v>
                </c:pt>
                <c:pt idx="270">
                  <c:v>0.314</c:v>
                </c:pt>
                <c:pt idx="271">
                  <c:v>0.318</c:v>
                </c:pt>
                <c:pt idx="272">
                  <c:v>0.32100000000000001</c:v>
                </c:pt>
                <c:pt idx="273">
                  <c:v>0.32300000000000001</c:v>
                </c:pt>
                <c:pt idx="274">
                  <c:v>0.32600000000000001</c:v>
                </c:pt>
                <c:pt idx="275">
                  <c:v>0.32900000000000001</c:v>
                </c:pt>
                <c:pt idx="276">
                  <c:v>0.33200000000000002</c:v>
                </c:pt>
                <c:pt idx="277">
                  <c:v>0.33500000000000002</c:v>
                </c:pt>
                <c:pt idx="278">
                  <c:v>0.33800000000000002</c:v>
                </c:pt>
                <c:pt idx="279">
                  <c:v>0.34200000000000003</c:v>
                </c:pt>
                <c:pt idx="280">
                  <c:v>0.34399999999999997</c:v>
                </c:pt>
                <c:pt idx="281">
                  <c:v>0.34699999999999998</c:v>
                </c:pt>
                <c:pt idx="282">
                  <c:v>0.35</c:v>
                </c:pt>
                <c:pt idx="283">
                  <c:v>0.35299999999999998</c:v>
                </c:pt>
                <c:pt idx="284">
                  <c:v>0.35599999999999998</c:v>
                </c:pt>
                <c:pt idx="285">
                  <c:v>0.36</c:v>
                </c:pt>
                <c:pt idx="286">
                  <c:v>0.36299999999999999</c:v>
                </c:pt>
                <c:pt idx="287">
                  <c:v>0.36599999999999999</c:v>
                </c:pt>
                <c:pt idx="288">
                  <c:v>0.36899999999999999</c:v>
                </c:pt>
                <c:pt idx="289">
                  <c:v>0.371</c:v>
                </c:pt>
                <c:pt idx="290">
                  <c:v>0.374</c:v>
                </c:pt>
                <c:pt idx="291">
                  <c:v>0.377</c:v>
                </c:pt>
                <c:pt idx="292">
                  <c:v>0.38100000000000001</c:v>
                </c:pt>
                <c:pt idx="293">
                  <c:v>0.38500000000000001</c:v>
                </c:pt>
                <c:pt idx="294">
                  <c:v>0.38800000000000001</c:v>
                </c:pt>
                <c:pt idx="295">
                  <c:v>0.39100000000000001</c:v>
                </c:pt>
                <c:pt idx="296">
                  <c:v>0.39400000000000002</c:v>
                </c:pt>
                <c:pt idx="297">
                  <c:v>0.39600000000000002</c:v>
                </c:pt>
                <c:pt idx="298">
                  <c:v>0.4</c:v>
                </c:pt>
                <c:pt idx="299">
                  <c:v>0.40300000000000002</c:v>
                </c:pt>
                <c:pt idx="300">
                  <c:v>0.40699999999999997</c:v>
                </c:pt>
                <c:pt idx="301">
                  <c:v>0.41</c:v>
                </c:pt>
                <c:pt idx="302">
                  <c:v>0.41299999999999998</c:v>
                </c:pt>
                <c:pt idx="303">
                  <c:v>0.41599999999999998</c:v>
                </c:pt>
                <c:pt idx="304">
                  <c:v>0.41899999999999998</c:v>
                </c:pt>
                <c:pt idx="305">
                  <c:v>0.42199999999999999</c:v>
                </c:pt>
                <c:pt idx="306">
                  <c:v>0.42499999999999999</c:v>
                </c:pt>
                <c:pt idx="307">
                  <c:v>0.42899999999999999</c:v>
                </c:pt>
                <c:pt idx="308">
                  <c:v>0.432</c:v>
                </c:pt>
                <c:pt idx="309">
                  <c:v>0.435</c:v>
                </c:pt>
                <c:pt idx="310">
                  <c:v>0.438</c:v>
                </c:pt>
                <c:pt idx="311">
                  <c:v>0.442</c:v>
                </c:pt>
                <c:pt idx="312">
                  <c:v>0.44500000000000001</c:v>
                </c:pt>
                <c:pt idx="313">
                  <c:v>0.44800000000000001</c:v>
                </c:pt>
                <c:pt idx="314">
                  <c:v>0.45200000000000001</c:v>
                </c:pt>
                <c:pt idx="315">
                  <c:v>0.45500000000000002</c:v>
                </c:pt>
                <c:pt idx="316">
                  <c:v>0.45800000000000002</c:v>
                </c:pt>
                <c:pt idx="317">
                  <c:v>0.46100000000000002</c:v>
                </c:pt>
                <c:pt idx="318">
                  <c:v>0.46500000000000002</c:v>
                </c:pt>
                <c:pt idx="319">
                  <c:v>0.46800000000000003</c:v>
                </c:pt>
                <c:pt idx="320">
                  <c:v>0.47199999999999998</c:v>
                </c:pt>
                <c:pt idx="321">
                  <c:v>0.47499999999999998</c:v>
                </c:pt>
                <c:pt idx="322">
                  <c:v>0.47899999999999998</c:v>
                </c:pt>
                <c:pt idx="323">
                  <c:v>0.48199999999999998</c:v>
                </c:pt>
                <c:pt idx="324">
                  <c:v>0.48499999999999999</c:v>
                </c:pt>
                <c:pt idx="325">
                  <c:v>0.48799999999999999</c:v>
                </c:pt>
                <c:pt idx="326">
                  <c:v>0.49099999999999999</c:v>
                </c:pt>
                <c:pt idx="327">
                  <c:v>0.49399999999999999</c:v>
                </c:pt>
                <c:pt idx="328">
                  <c:v>0.498</c:v>
                </c:pt>
                <c:pt idx="329">
                  <c:v>0.502</c:v>
                </c:pt>
                <c:pt idx="330">
                  <c:v>0.50600000000000001</c:v>
                </c:pt>
                <c:pt idx="331">
                  <c:v>0.51</c:v>
                </c:pt>
                <c:pt idx="332">
                  <c:v>0.51300000000000001</c:v>
                </c:pt>
                <c:pt idx="333">
                  <c:v>0.51600000000000001</c:v>
                </c:pt>
                <c:pt idx="334">
                  <c:v>0.51900000000000002</c:v>
                </c:pt>
                <c:pt idx="335">
                  <c:v>0.52200000000000002</c:v>
                </c:pt>
                <c:pt idx="336">
                  <c:v>0.52600000000000002</c:v>
                </c:pt>
                <c:pt idx="337">
                  <c:v>0.52900000000000003</c:v>
                </c:pt>
                <c:pt idx="338">
                  <c:v>0.53400000000000003</c:v>
                </c:pt>
                <c:pt idx="339">
                  <c:v>0.53600000000000003</c:v>
                </c:pt>
                <c:pt idx="340">
                  <c:v>0.54</c:v>
                </c:pt>
                <c:pt idx="341">
                  <c:v>0.54400000000000004</c:v>
                </c:pt>
                <c:pt idx="342">
                  <c:v>0.54700000000000004</c:v>
                </c:pt>
                <c:pt idx="343">
                  <c:v>0.55000000000000004</c:v>
                </c:pt>
                <c:pt idx="344">
                  <c:v>0.55400000000000005</c:v>
                </c:pt>
                <c:pt idx="345">
                  <c:v>0.55800000000000005</c:v>
                </c:pt>
                <c:pt idx="346">
                  <c:v>0.56100000000000005</c:v>
                </c:pt>
                <c:pt idx="347">
                  <c:v>0.56399999999999995</c:v>
                </c:pt>
                <c:pt idx="348">
                  <c:v>0.56799999999999995</c:v>
                </c:pt>
                <c:pt idx="349">
                  <c:v>0.57199999999999995</c:v>
                </c:pt>
                <c:pt idx="350">
                  <c:v>0.57499999999999996</c:v>
                </c:pt>
                <c:pt idx="351">
                  <c:v>0.57899999999999996</c:v>
                </c:pt>
                <c:pt idx="352">
                  <c:v>0.58199999999999996</c:v>
                </c:pt>
                <c:pt idx="353">
                  <c:v>0.58599999999999997</c:v>
                </c:pt>
                <c:pt idx="354">
                  <c:v>0.58899999999999997</c:v>
                </c:pt>
                <c:pt idx="355">
                  <c:v>0.59199999999999997</c:v>
                </c:pt>
                <c:pt idx="356">
                  <c:v>0.59699999999999998</c:v>
                </c:pt>
                <c:pt idx="357">
                  <c:v>0.6</c:v>
                </c:pt>
                <c:pt idx="358">
                  <c:v>0.60399999999999998</c:v>
                </c:pt>
                <c:pt idx="359">
                  <c:v>0.60799999999999998</c:v>
                </c:pt>
                <c:pt idx="360">
                  <c:v>0.61199999999999999</c:v>
                </c:pt>
                <c:pt idx="361">
                  <c:v>0.61499999999999999</c:v>
                </c:pt>
                <c:pt idx="362">
                  <c:v>0.61899999999999999</c:v>
                </c:pt>
                <c:pt idx="363">
                  <c:v>0.623</c:v>
                </c:pt>
                <c:pt idx="364">
                  <c:v>0.627</c:v>
                </c:pt>
                <c:pt idx="365">
                  <c:v>0.63</c:v>
                </c:pt>
                <c:pt idx="366">
                  <c:v>0.63400000000000001</c:v>
                </c:pt>
                <c:pt idx="367">
                  <c:v>0.63700000000000001</c:v>
                </c:pt>
                <c:pt idx="368">
                  <c:v>0.64100000000000001</c:v>
                </c:pt>
                <c:pt idx="369">
                  <c:v>0.64400000000000002</c:v>
                </c:pt>
                <c:pt idx="370">
                  <c:v>0.64800000000000002</c:v>
                </c:pt>
                <c:pt idx="371">
                  <c:v>0.65200000000000002</c:v>
                </c:pt>
                <c:pt idx="372">
                  <c:v>0.65600000000000003</c:v>
                </c:pt>
                <c:pt idx="373">
                  <c:v>0.66</c:v>
                </c:pt>
                <c:pt idx="374">
                  <c:v>0.66300000000000003</c:v>
                </c:pt>
                <c:pt idx="375">
                  <c:v>0.66700000000000004</c:v>
                </c:pt>
                <c:pt idx="376">
                  <c:v>0.67</c:v>
                </c:pt>
                <c:pt idx="377">
                  <c:v>0.67400000000000004</c:v>
                </c:pt>
                <c:pt idx="378">
                  <c:v>0.67800000000000005</c:v>
                </c:pt>
                <c:pt idx="379">
                  <c:v>0.68200000000000005</c:v>
                </c:pt>
                <c:pt idx="380">
                  <c:v>0.68600000000000005</c:v>
                </c:pt>
                <c:pt idx="381">
                  <c:v>0.69</c:v>
                </c:pt>
                <c:pt idx="382">
                  <c:v>0.69399999999999995</c:v>
                </c:pt>
                <c:pt idx="383">
                  <c:v>0.69699999999999995</c:v>
                </c:pt>
                <c:pt idx="384">
                  <c:v>0.70099999999999996</c:v>
                </c:pt>
                <c:pt idx="385">
                  <c:v>0.70599999999999996</c:v>
                </c:pt>
                <c:pt idx="386">
                  <c:v>0.70899999999999996</c:v>
                </c:pt>
                <c:pt idx="387">
                  <c:v>0.71299999999999997</c:v>
                </c:pt>
                <c:pt idx="388">
                  <c:v>0.71699999999999997</c:v>
                </c:pt>
                <c:pt idx="389">
                  <c:v>0.72099999999999997</c:v>
                </c:pt>
                <c:pt idx="390">
                  <c:v>0.72399999999999998</c:v>
                </c:pt>
                <c:pt idx="391">
                  <c:v>0.72799999999999998</c:v>
                </c:pt>
                <c:pt idx="392">
                  <c:v>0.73299999999999998</c:v>
                </c:pt>
                <c:pt idx="393">
                  <c:v>0.73599999999999999</c:v>
                </c:pt>
                <c:pt idx="394">
                  <c:v>0.74099999999999999</c:v>
                </c:pt>
                <c:pt idx="395">
                  <c:v>0.745</c:v>
                </c:pt>
                <c:pt idx="396">
                  <c:v>0.748</c:v>
                </c:pt>
                <c:pt idx="397">
                  <c:v>0.752</c:v>
                </c:pt>
                <c:pt idx="398">
                  <c:v>0.75700000000000001</c:v>
                </c:pt>
                <c:pt idx="399">
                  <c:v>0.76100000000000001</c:v>
                </c:pt>
                <c:pt idx="400">
                  <c:v>0.76400000000000001</c:v>
                </c:pt>
                <c:pt idx="401">
                  <c:v>0.76800000000000002</c:v>
                </c:pt>
                <c:pt idx="402">
                  <c:v>0.77300000000000002</c:v>
                </c:pt>
                <c:pt idx="403">
                  <c:v>0.77700000000000002</c:v>
                </c:pt>
                <c:pt idx="404">
                  <c:v>0.78100000000000003</c:v>
                </c:pt>
                <c:pt idx="405">
                  <c:v>0.78400000000000003</c:v>
                </c:pt>
                <c:pt idx="406">
                  <c:v>0.78900000000000003</c:v>
                </c:pt>
                <c:pt idx="407">
                  <c:v>0.79300000000000004</c:v>
                </c:pt>
                <c:pt idx="408">
                  <c:v>0.79700000000000004</c:v>
                </c:pt>
                <c:pt idx="409">
                  <c:v>0.80100000000000005</c:v>
                </c:pt>
                <c:pt idx="410">
                  <c:v>0.80500000000000005</c:v>
                </c:pt>
                <c:pt idx="411">
                  <c:v>0.81</c:v>
                </c:pt>
                <c:pt idx="412">
                  <c:v>0.81399999999999995</c:v>
                </c:pt>
                <c:pt idx="413">
                  <c:v>0.81799999999999995</c:v>
                </c:pt>
                <c:pt idx="414">
                  <c:v>0.82199999999999995</c:v>
                </c:pt>
                <c:pt idx="415">
                  <c:v>0.82599999999999996</c:v>
                </c:pt>
                <c:pt idx="416">
                  <c:v>0.83</c:v>
                </c:pt>
                <c:pt idx="417">
                  <c:v>0.83499999999999996</c:v>
                </c:pt>
                <c:pt idx="418">
                  <c:v>0.83899999999999997</c:v>
                </c:pt>
                <c:pt idx="419">
                  <c:v>0.84299999999999997</c:v>
                </c:pt>
                <c:pt idx="420">
                  <c:v>0.84699999999999998</c:v>
                </c:pt>
                <c:pt idx="421">
                  <c:v>0.85099999999999998</c:v>
                </c:pt>
                <c:pt idx="422">
                  <c:v>0.85499999999999998</c:v>
                </c:pt>
                <c:pt idx="423">
                  <c:v>0.86</c:v>
                </c:pt>
                <c:pt idx="424">
                  <c:v>0.86499999999999999</c:v>
                </c:pt>
                <c:pt idx="425">
                  <c:v>0.86899999999999999</c:v>
                </c:pt>
                <c:pt idx="426">
                  <c:v>0.873</c:v>
                </c:pt>
                <c:pt idx="427">
                  <c:v>0.877</c:v>
                </c:pt>
                <c:pt idx="428">
                  <c:v>0.88200000000000001</c:v>
                </c:pt>
                <c:pt idx="429">
                  <c:v>0.88700000000000001</c:v>
                </c:pt>
                <c:pt idx="430">
                  <c:v>0.89100000000000001</c:v>
                </c:pt>
                <c:pt idx="431">
                  <c:v>0.89500000000000002</c:v>
                </c:pt>
                <c:pt idx="432">
                  <c:v>0.89900000000000002</c:v>
                </c:pt>
                <c:pt idx="433">
                  <c:v>0.90400000000000003</c:v>
                </c:pt>
                <c:pt idx="434">
                  <c:v>0.90900000000000003</c:v>
                </c:pt>
                <c:pt idx="435">
                  <c:v>0.91300000000000003</c:v>
                </c:pt>
                <c:pt idx="436">
                  <c:v>0.91700000000000004</c:v>
                </c:pt>
                <c:pt idx="437">
                  <c:v>0.92100000000000004</c:v>
                </c:pt>
                <c:pt idx="438">
                  <c:v>0.92600000000000005</c:v>
                </c:pt>
                <c:pt idx="439">
                  <c:v>0.93</c:v>
                </c:pt>
                <c:pt idx="440">
                  <c:v>0.93500000000000005</c:v>
                </c:pt>
                <c:pt idx="441">
                  <c:v>0.94</c:v>
                </c:pt>
                <c:pt idx="442">
                  <c:v>0.94399999999999995</c:v>
                </c:pt>
                <c:pt idx="443">
                  <c:v>0.94799999999999995</c:v>
                </c:pt>
                <c:pt idx="444">
                  <c:v>0.95299999999999996</c:v>
                </c:pt>
                <c:pt idx="445">
                  <c:v>0.95699999999999996</c:v>
                </c:pt>
                <c:pt idx="446">
                  <c:v>0.96099999999999997</c:v>
                </c:pt>
                <c:pt idx="447">
                  <c:v>0.96699999999999997</c:v>
                </c:pt>
                <c:pt idx="448">
                  <c:v>0.97099999999999997</c:v>
                </c:pt>
                <c:pt idx="449">
                  <c:v>0.97599999999999998</c:v>
                </c:pt>
                <c:pt idx="450">
                  <c:v>0.98</c:v>
                </c:pt>
                <c:pt idx="451">
                  <c:v>0.98399999999999999</c:v>
                </c:pt>
                <c:pt idx="452">
                  <c:v>0.99</c:v>
                </c:pt>
                <c:pt idx="453">
                  <c:v>0.995</c:v>
                </c:pt>
                <c:pt idx="454">
                  <c:v>1</c:v>
                </c:pt>
                <c:pt idx="455">
                  <c:v>1</c:v>
                </c:pt>
                <c:pt idx="456">
                  <c:v>1.01</c:v>
                </c:pt>
                <c:pt idx="457">
                  <c:v>1.01</c:v>
                </c:pt>
                <c:pt idx="458">
                  <c:v>1.02</c:v>
                </c:pt>
                <c:pt idx="459">
                  <c:v>1.02</c:v>
                </c:pt>
                <c:pt idx="460">
                  <c:v>1.03</c:v>
                </c:pt>
                <c:pt idx="461">
                  <c:v>1.03</c:v>
                </c:pt>
                <c:pt idx="462">
                  <c:v>1.04</c:v>
                </c:pt>
                <c:pt idx="463">
                  <c:v>1.04</c:v>
                </c:pt>
                <c:pt idx="464">
                  <c:v>1.05</c:v>
                </c:pt>
                <c:pt idx="465">
                  <c:v>1.05</c:v>
                </c:pt>
                <c:pt idx="466">
                  <c:v>1.06</c:v>
                </c:pt>
                <c:pt idx="467">
                  <c:v>1.06</c:v>
                </c:pt>
                <c:pt idx="468">
                  <c:v>1.07</c:v>
                </c:pt>
                <c:pt idx="469">
                  <c:v>1.07</c:v>
                </c:pt>
                <c:pt idx="470">
                  <c:v>1.08</c:v>
                </c:pt>
                <c:pt idx="471">
                  <c:v>1.08</c:v>
                </c:pt>
                <c:pt idx="472">
                  <c:v>1.0900000000000001</c:v>
                </c:pt>
                <c:pt idx="473">
                  <c:v>1.0900000000000001</c:v>
                </c:pt>
                <c:pt idx="474">
                  <c:v>1.1000000000000001</c:v>
                </c:pt>
                <c:pt idx="475">
                  <c:v>1.1000000000000001</c:v>
                </c:pt>
                <c:pt idx="476">
                  <c:v>1.1100000000000001</c:v>
                </c:pt>
                <c:pt idx="477">
                  <c:v>1.1200000000000001</c:v>
                </c:pt>
              </c:numCache>
            </c:numRef>
          </c:xVal>
          <c:yVal>
            <c:numRef>
              <c:f>Round_specimen!$E$6:$E$483</c:f>
              <c:numCache>
                <c:formatCode>0.00E+00</c:formatCode>
                <c:ptCount val="478"/>
                <c:pt idx="0">
                  <c:v>2.63E-2</c:v>
                </c:pt>
                <c:pt idx="1">
                  <c:v>5.9499999999999997E-2</c:v>
                </c:pt>
                <c:pt idx="2">
                  <c:v>0.15</c:v>
                </c:pt>
                <c:pt idx="3">
                  <c:v>0.22500000000000001</c:v>
                </c:pt>
                <c:pt idx="4">
                  <c:v>0.31</c:v>
                </c:pt>
                <c:pt idx="5">
                  <c:v>0.38900000000000001</c:v>
                </c:pt>
                <c:pt idx="6">
                  <c:v>0.46300000000000002</c:v>
                </c:pt>
                <c:pt idx="7">
                  <c:v>0.54400000000000004</c:v>
                </c:pt>
                <c:pt idx="8">
                  <c:v>0.61599999999999999</c:v>
                </c:pt>
                <c:pt idx="9">
                  <c:v>0.68600000000000005</c:v>
                </c:pt>
                <c:pt idx="10">
                  <c:v>0.76400000000000001</c:v>
                </c:pt>
                <c:pt idx="11">
                  <c:v>0.83399999999999996</c:v>
                </c:pt>
                <c:pt idx="12">
                  <c:v>0.90100000000000002</c:v>
                </c:pt>
                <c:pt idx="13">
                  <c:v>0.96599999999999997</c:v>
                </c:pt>
                <c:pt idx="14">
                  <c:v>1.04</c:v>
                </c:pt>
                <c:pt idx="15">
                  <c:v>1.1000000000000001</c:v>
                </c:pt>
                <c:pt idx="16">
                  <c:v>1.1599999999999999</c:v>
                </c:pt>
                <c:pt idx="17">
                  <c:v>1.22</c:v>
                </c:pt>
                <c:pt idx="18">
                  <c:v>1.29</c:v>
                </c:pt>
                <c:pt idx="19">
                  <c:v>1.35</c:v>
                </c:pt>
                <c:pt idx="20">
                  <c:v>1.41</c:v>
                </c:pt>
                <c:pt idx="21">
                  <c:v>1.47</c:v>
                </c:pt>
                <c:pt idx="22">
                  <c:v>1.52</c:v>
                </c:pt>
                <c:pt idx="23">
                  <c:v>1.58</c:v>
                </c:pt>
                <c:pt idx="24">
                  <c:v>1.64</c:v>
                </c:pt>
                <c:pt idx="25">
                  <c:v>1.69</c:v>
                </c:pt>
                <c:pt idx="26">
                  <c:v>1.74</c:v>
                </c:pt>
                <c:pt idx="27">
                  <c:v>1.79</c:v>
                </c:pt>
                <c:pt idx="28">
                  <c:v>1.84</c:v>
                </c:pt>
                <c:pt idx="29">
                  <c:v>1.89</c:v>
                </c:pt>
                <c:pt idx="30">
                  <c:v>1.94</c:v>
                </c:pt>
                <c:pt idx="31">
                  <c:v>1.99</c:v>
                </c:pt>
                <c:pt idx="32">
                  <c:v>2.04</c:v>
                </c:pt>
                <c:pt idx="33">
                  <c:v>2.08</c:v>
                </c:pt>
                <c:pt idx="34">
                  <c:v>2.13</c:v>
                </c:pt>
                <c:pt idx="35">
                  <c:v>2.17</c:v>
                </c:pt>
                <c:pt idx="36">
                  <c:v>2.21</c:v>
                </c:pt>
                <c:pt idx="37">
                  <c:v>2.2599999999999998</c:v>
                </c:pt>
                <c:pt idx="38">
                  <c:v>2.31</c:v>
                </c:pt>
                <c:pt idx="39">
                  <c:v>2.35</c:v>
                </c:pt>
                <c:pt idx="40">
                  <c:v>2.39</c:v>
                </c:pt>
                <c:pt idx="41">
                  <c:v>2.4300000000000002</c:v>
                </c:pt>
                <c:pt idx="42">
                  <c:v>2.4700000000000002</c:v>
                </c:pt>
                <c:pt idx="43">
                  <c:v>2.52</c:v>
                </c:pt>
                <c:pt idx="44">
                  <c:v>2.5499999999999998</c:v>
                </c:pt>
                <c:pt idx="45">
                  <c:v>2.59</c:v>
                </c:pt>
                <c:pt idx="46">
                  <c:v>2.63</c:v>
                </c:pt>
                <c:pt idx="47">
                  <c:v>2.67</c:v>
                </c:pt>
                <c:pt idx="48">
                  <c:v>2.71</c:v>
                </c:pt>
                <c:pt idx="49">
                  <c:v>2.75</c:v>
                </c:pt>
                <c:pt idx="50">
                  <c:v>2.78</c:v>
                </c:pt>
                <c:pt idx="51">
                  <c:v>2.82</c:v>
                </c:pt>
                <c:pt idx="52">
                  <c:v>2.87</c:v>
                </c:pt>
                <c:pt idx="53">
                  <c:v>2.9</c:v>
                </c:pt>
                <c:pt idx="54">
                  <c:v>2.94</c:v>
                </c:pt>
                <c:pt idx="55">
                  <c:v>2.97</c:v>
                </c:pt>
                <c:pt idx="56">
                  <c:v>3.01</c:v>
                </c:pt>
                <c:pt idx="57">
                  <c:v>3.05</c:v>
                </c:pt>
                <c:pt idx="58">
                  <c:v>3.09</c:v>
                </c:pt>
                <c:pt idx="59">
                  <c:v>3.12</c:v>
                </c:pt>
                <c:pt idx="60">
                  <c:v>3.16</c:v>
                </c:pt>
                <c:pt idx="61">
                  <c:v>3.19</c:v>
                </c:pt>
                <c:pt idx="62">
                  <c:v>3.24</c:v>
                </c:pt>
                <c:pt idx="63">
                  <c:v>3.26</c:v>
                </c:pt>
                <c:pt idx="64">
                  <c:v>3.29</c:v>
                </c:pt>
                <c:pt idx="65">
                  <c:v>3.33</c:v>
                </c:pt>
                <c:pt idx="66">
                  <c:v>3.38</c:v>
                </c:pt>
                <c:pt idx="67">
                  <c:v>3.4</c:v>
                </c:pt>
                <c:pt idx="68">
                  <c:v>3.43</c:v>
                </c:pt>
                <c:pt idx="69">
                  <c:v>3.47</c:v>
                </c:pt>
                <c:pt idx="70">
                  <c:v>3.5</c:v>
                </c:pt>
                <c:pt idx="71">
                  <c:v>3.54</c:v>
                </c:pt>
                <c:pt idx="72">
                  <c:v>3.57</c:v>
                </c:pt>
                <c:pt idx="73">
                  <c:v>3.6</c:v>
                </c:pt>
                <c:pt idx="74">
                  <c:v>3.64</c:v>
                </c:pt>
                <c:pt idx="75">
                  <c:v>3.67</c:v>
                </c:pt>
                <c:pt idx="76">
                  <c:v>3.7</c:v>
                </c:pt>
                <c:pt idx="77">
                  <c:v>3.73</c:v>
                </c:pt>
                <c:pt idx="78">
                  <c:v>3.77</c:v>
                </c:pt>
                <c:pt idx="79">
                  <c:v>3.8</c:v>
                </c:pt>
                <c:pt idx="80">
                  <c:v>3.84</c:v>
                </c:pt>
                <c:pt idx="81">
                  <c:v>3.86</c:v>
                </c:pt>
                <c:pt idx="82">
                  <c:v>3.9</c:v>
                </c:pt>
                <c:pt idx="83">
                  <c:v>3.93</c:v>
                </c:pt>
                <c:pt idx="84">
                  <c:v>3.97</c:v>
                </c:pt>
                <c:pt idx="85">
                  <c:v>4</c:v>
                </c:pt>
                <c:pt idx="86">
                  <c:v>4.0199999999999996</c:v>
                </c:pt>
                <c:pt idx="87">
                  <c:v>4.0599999999999996</c:v>
                </c:pt>
                <c:pt idx="88">
                  <c:v>4.09</c:v>
                </c:pt>
                <c:pt idx="89">
                  <c:v>4.12</c:v>
                </c:pt>
                <c:pt idx="90">
                  <c:v>4.16</c:v>
                </c:pt>
                <c:pt idx="91">
                  <c:v>4.1900000000000004</c:v>
                </c:pt>
                <c:pt idx="92">
                  <c:v>4.22</c:v>
                </c:pt>
                <c:pt idx="93">
                  <c:v>4.24</c:v>
                </c:pt>
                <c:pt idx="94">
                  <c:v>4.28</c:v>
                </c:pt>
                <c:pt idx="95">
                  <c:v>4.32</c:v>
                </c:pt>
                <c:pt idx="96">
                  <c:v>4.3499999999999996</c:v>
                </c:pt>
                <c:pt idx="97">
                  <c:v>4.38</c:v>
                </c:pt>
                <c:pt idx="98">
                  <c:v>4.41</c:v>
                </c:pt>
                <c:pt idx="99">
                  <c:v>4.4400000000000004</c:v>
                </c:pt>
                <c:pt idx="100">
                  <c:v>4.47</c:v>
                </c:pt>
                <c:pt idx="101">
                  <c:v>4.5</c:v>
                </c:pt>
                <c:pt idx="102">
                  <c:v>4.54</c:v>
                </c:pt>
                <c:pt idx="103">
                  <c:v>4.5599999999999996</c:v>
                </c:pt>
                <c:pt idx="104">
                  <c:v>4.59</c:v>
                </c:pt>
                <c:pt idx="105">
                  <c:v>4.63</c:v>
                </c:pt>
                <c:pt idx="106">
                  <c:v>4.66</c:v>
                </c:pt>
                <c:pt idx="107">
                  <c:v>4.6900000000000004</c:v>
                </c:pt>
                <c:pt idx="108">
                  <c:v>4.72</c:v>
                </c:pt>
                <c:pt idx="109">
                  <c:v>4.75</c:v>
                </c:pt>
                <c:pt idx="110">
                  <c:v>4.78</c:v>
                </c:pt>
                <c:pt idx="111">
                  <c:v>4.82</c:v>
                </c:pt>
                <c:pt idx="112">
                  <c:v>4.84</c:v>
                </c:pt>
                <c:pt idx="113">
                  <c:v>4.87</c:v>
                </c:pt>
                <c:pt idx="114">
                  <c:v>4.9000000000000004</c:v>
                </c:pt>
                <c:pt idx="115">
                  <c:v>4.9400000000000004</c:v>
                </c:pt>
                <c:pt idx="116">
                  <c:v>4.97</c:v>
                </c:pt>
                <c:pt idx="117">
                  <c:v>5</c:v>
                </c:pt>
                <c:pt idx="118">
                  <c:v>5.03</c:v>
                </c:pt>
                <c:pt idx="119">
                  <c:v>5.0599999999999996</c:v>
                </c:pt>
                <c:pt idx="120">
                  <c:v>5.09</c:v>
                </c:pt>
                <c:pt idx="121">
                  <c:v>5.12</c:v>
                </c:pt>
                <c:pt idx="122">
                  <c:v>5.16</c:v>
                </c:pt>
                <c:pt idx="123">
                  <c:v>5.18</c:v>
                </c:pt>
                <c:pt idx="124">
                  <c:v>5.22</c:v>
                </c:pt>
                <c:pt idx="125">
                  <c:v>5.25</c:v>
                </c:pt>
                <c:pt idx="126">
                  <c:v>5.28</c:v>
                </c:pt>
                <c:pt idx="127">
                  <c:v>5.31</c:v>
                </c:pt>
                <c:pt idx="128">
                  <c:v>5.35</c:v>
                </c:pt>
                <c:pt idx="129">
                  <c:v>5.38</c:v>
                </c:pt>
                <c:pt idx="130">
                  <c:v>5.4</c:v>
                </c:pt>
                <c:pt idx="131">
                  <c:v>5.43</c:v>
                </c:pt>
                <c:pt idx="132">
                  <c:v>5.46</c:v>
                </c:pt>
                <c:pt idx="133">
                  <c:v>5.5</c:v>
                </c:pt>
                <c:pt idx="134">
                  <c:v>5.53</c:v>
                </c:pt>
                <c:pt idx="135">
                  <c:v>5.55</c:v>
                </c:pt>
                <c:pt idx="136">
                  <c:v>5.59</c:v>
                </c:pt>
                <c:pt idx="137">
                  <c:v>5.62</c:v>
                </c:pt>
                <c:pt idx="138">
                  <c:v>5.65</c:v>
                </c:pt>
                <c:pt idx="139">
                  <c:v>5.68</c:v>
                </c:pt>
                <c:pt idx="140">
                  <c:v>5.71</c:v>
                </c:pt>
                <c:pt idx="141">
                  <c:v>5.74</c:v>
                </c:pt>
                <c:pt idx="142">
                  <c:v>5.78</c:v>
                </c:pt>
                <c:pt idx="143">
                  <c:v>5.81</c:v>
                </c:pt>
                <c:pt idx="144">
                  <c:v>5.84</c:v>
                </c:pt>
                <c:pt idx="145">
                  <c:v>5.86</c:v>
                </c:pt>
                <c:pt idx="146">
                  <c:v>5.9</c:v>
                </c:pt>
                <c:pt idx="147">
                  <c:v>5.93</c:v>
                </c:pt>
                <c:pt idx="148">
                  <c:v>5.96</c:v>
                </c:pt>
                <c:pt idx="149">
                  <c:v>5.99</c:v>
                </c:pt>
                <c:pt idx="150">
                  <c:v>6.02</c:v>
                </c:pt>
                <c:pt idx="151">
                  <c:v>6.05</c:v>
                </c:pt>
                <c:pt idx="152">
                  <c:v>6.08</c:v>
                </c:pt>
                <c:pt idx="153">
                  <c:v>6.11</c:v>
                </c:pt>
                <c:pt idx="154">
                  <c:v>6.14</c:v>
                </c:pt>
                <c:pt idx="155">
                  <c:v>6.17</c:v>
                </c:pt>
                <c:pt idx="156">
                  <c:v>6.2</c:v>
                </c:pt>
                <c:pt idx="157">
                  <c:v>6.23</c:v>
                </c:pt>
                <c:pt idx="158">
                  <c:v>6.26</c:v>
                </c:pt>
                <c:pt idx="159">
                  <c:v>6.29</c:v>
                </c:pt>
                <c:pt idx="160">
                  <c:v>6.32</c:v>
                </c:pt>
                <c:pt idx="161">
                  <c:v>6.34</c:v>
                </c:pt>
                <c:pt idx="162">
                  <c:v>6.38</c:v>
                </c:pt>
                <c:pt idx="163">
                  <c:v>6.4</c:v>
                </c:pt>
                <c:pt idx="164">
                  <c:v>6.43</c:v>
                </c:pt>
                <c:pt idx="165">
                  <c:v>6.46</c:v>
                </c:pt>
                <c:pt idx="166">
                  <c:v>6.49</c:v>
                </c:pt>
                <c:pt idx="167">
                  <c:v>6.52</c:v>
                </c:pt>
                <c:pt idx="168">
                  <c:v>6.55</c:v>
                </c:pt>
                <c:pt idx="169">
                  <c:v>6.58</c:v>
                </c:pt>
                <c:pt idx="170">
                  <c:v>6.6</c:v>
                </c:pt>
                <c:pt idx="171">
                  <c:v>6.63</c:v>
                </c:pt>
                <c:pt idx="172">
                  <c:v>6.66</c:v>
                </c:pt>
                <c:pt idx="173">
                  <c:v>6.69</c:v>
                </c:pt>
                <c:pt idx="174">
                  <c:v>6.71</c:v>
                </c:pt>
                <c:pt idx="175">
                  <c:v>6.74</c:v>
                </c:pt>
                <c:pt idx="176">
                  <c:v>6.77</c:v>
                </c:pt>
                <c:pt idx="177">
                  <c:v>6.8</c:v>
                </c:pt>
                <c:pt idx="178">
                  <c:v>6.83</c:v>
                </c:pt>
                <c:pt idx="179">
                  <c:v>6.85</c:v>
                </c:pt>
                <c:pt idx="180">
                  <c:v>6.87</c:v>
                </c:pt>
                <c:pt idx="181">
                  <c:v>6.91</c:v>
                </c:pt>
                <c:pt idx="182">
                  <c:v>6.93</c:v>
                </c:pt>
                <c:pt idx="183">
                  <c:v>6.95</c:v>
                </c:pt>
                <c:pt idx="184">
                  <c:v>6.98</c:v>
                </c:pt>
                <c:pt idx="185">
                  <c:v>7.01</c:v>
                </c:pt>
                <c:pt idx="186">
                  <c:v>7.03</c:v>
                </c:pt>
                <c:pt idx="187">
                  <c:v>7.06</c:v>
                </c:pt>
                <c:pt idx="188">
                  <c:v>7.08</c:v>
                </c:pt>
                <c:pt idx="189">
                  <c:v>7.11</c:v>
                </c:pt>
                <c:pt idx="190">
                  <c:v>7.13</c:v>
                </c:pt>
                <c:pt idx="191">
                  <c:v>7.15</c:v>
                </c:pt>
                <c:pt idx="192">
                  <c:v>7.18</c:v>
                </c:pt>
                <c:pt idx="193">
                  <c:v>7.2</c:v>
                </c:pt>
                <c:pt idx="194">
                  <c:v>7.23</c:v>
                </c:pt>
                <c:pt idx="195">
                  <c:v>7.25</c:v>
                </c:pt>
                <c:pt idx="196">
                  <c:v>7.27</c:v>
                </c:pt>
                <c:pt idx="197">
                  <c:v>7.29</c:v>
                </c:pt>
                <c:pt idx="198">
                  <c:v>7.31</c:v>
                </c:pt>
                <c:pt idx="199">
                  <c:v>7.34</c:v>
                </c:pt>
                <c:pt idx="200">
                  <c:v>7.36</c:v>
                </c:pt>
                <c:pt idx="201">
                  <c:v>7.38</c:v>
                </c:pt>
                <c:pt idx="202">
                  <c:v>7.42</c:v>
                </c:pt>
                <c:pt idx="203">
                  <c:v>7.42</c:v>
                </c:pt>
                <c:pt idx="204">
                  <c:v>7.45</c:v>
                </c:pt>
                <c:pt idx="205">
                  <c:v>7.46</c:v>
                </c:pt>
                <c:pt idx="206">
                  <c:v>7.49</c:v>
                </c:pt>
                <c:pt idx="207">
                  <c:v>7.51</c:v>
                </c:pt>
                <c:pt idx="208">
                  <c:v>7.53</c:v>
                </c:pt>
                <c:pt idx="209">
                  <c:v>7.54</c:v>
                </c:pt>
                <c:pt idx="210">
                  <c:v>7.57</c:v>
                </c:pt>
                <c:pt idx="211">
                  <c:v>7.59</c:v>
                </c:pt>
                <c:pt idx="212">
                  <c:v>7.6</c:v>
                </c:pt>
                <c:pt idx="213">
                  <c:v>7.62</c:v>
                </c:pt>
                <c:pt idx="214">
                  <c:v>7.64</c:v>
                </c:pt>
                <c:pt idx="215">
                  <c:v>7.66</c:v>
                </c:pt>
                <c:pt idx="216">
                  <c:v>7.67</c:v>
                </c:pt>
                <c:pt idx="217">
                  <c:v>7.69</c:v>
                </c:pt>
                <c:pt idx="218">
                  <c:v>7.71</c:v>
                </c:pt>
                <c:pt idx="219">
                  <c:v>7.73</c:v>
                </c:pt>
                <c:pt idx="220">
                  <c:v>7.75</c:v>
                </c:pt>
                <c:pt idx="221">
                  <c:v>7.76</c:v>
                </c:pt>
                <c:pt idx="222">
                  <c:v>7.78</c:v>
                </c:pt>
                <c:pt idx="223">
                  <c:v>7.8</c:v>
                </c:pt>
                <c:pt idx="224">
                  <c:v>7.81</c:v>
                </c:pt>
                <c:pt idx="225">
                  <c:v>7.83</c:v>
                </c:pt>
                <c:pt idx="226">
                  <c:v>7.84</c:v>
                </c:pt>
                <c:pt idx="227">
                  <c:v>7.86</c:v>
                </c:pt>
                <c:pt idx="228">
                  <c:v>7.87</c:v>
                </c:pt>
                <c:pt idx="229">
                  <c:v>7.89</c:v>
                </c:pt>
                <c:pt idx="230">
                  <c:v>7.91</c:v>
                </c:pt>
                <c:pt idx="231">
                  <c:v>7.92</c:v>
                </c:pt>
                <c:pt idx="232">
                  <c:v>7.93</c:v>
                </c:pt>
                <c:pt idx="233">
                  <c:v>7.95</c:v>
                </c:pt>
                <c:pt idx="234">
                  <c:v>7.96</c:v>
                </c:pt>
                <c:pt idx="235">
                  <c:v>7.98</c:v>
                </c:pt>
                <c:pt idx="236">
                  <c:v>7.99</c:v>
                </c:pt>
                <c:pt idx="237">
                  <c:v>8</c:v>
                </c:pt>
                <c:pt idx="238">
                  <c:v>8.02</c:v>
                </c:pt>
                <c:pt idx="239">
                  <c:v>8.0299999999999994</c:v>
                </c:pt>
                <c:pt idx="240">
                  <c:v>8.0500000000000007</c:v>
                </c:pt>
                <c:pt idx="241">
                  <c:v>8.06</c:v>
                </c:pt>
                <c:pt idx="242">
                  <c:v>8.07</c:v>
                </c:pt>
                <c:pt idx="243">
                  <c:v>8.08</c:v>
                </c:pt>
                <c:pt idx="244">
                  <c:v>8.09</c:v>
                </c:pt>
                <c:pt idx="245">
                  <c:v>8.11</c:v>
                </c:pt>
                <c:pt idx="246">
                  <c:v>8.1199999999999992</c:v>
                </c:pt>
                <c:pt idx="247">
                  <c:v>8.1300000000000008</c:v>
                </c:pt>
                <c:pt idx="248">
                  <c:v>8.14</c:v>
                </c:pt>
                <c:pt idx="249">
                  <c:v>8.16</c:v>
                </c:pt>
                <c:pt idx="250">
                  <c:v>8.17</c:v>
                </c:pt>
                <c:pt idx="251">
                  <c:v>8.18</c:v>
                </c:pt>
                <c:pt idx="252">
                  <c:v>8.19</c:v>
                </c:pt>
                <c:pt idx="253">
                  <c:v>8.2100000000000009</c:v>
                </c:pt>
                <c:pt idx="254">
                  <c:v>8.2200000000000006</c:v>
                </c:pt>
                <c:pt idx="255">
                  <c:v>8.23</c:v>
                </c:pt>
                <c:pt idx="256">
                  <c:v>8.24</c:v>
                </c:pt>
                <c:pt idx="257">
                  <c:v>8.25</c:v>
                </c:pt>
                <c:pt idx="258">
                  <c:v>8.26</c:v>
                </c:pt>
                <c:pt idx="259">
                  <c:v>8.2799999999999994</c:v>
                </c:pt>
                <c:pt idx="260">
                  <c:v>8.2799999999999994</c:v>
                </c:pt>
                <c:pt idx="261">
                  <c:v>8.2899999999999991</c:v>
                </c:pt>
                <c:pt idx="262">
                  <c:v>8.3000000000000007</c:v>
                </c:pt>
                <c:pt idx="263">
                  <c:v>8.32</c:v>
                </c:pt>
                <c:pt idx="264">
                  <c:v>8.32</c:v>
                </c:pt>
                <c:pt idx="265">
                  <c:v>8.33</c:v>
                </c:pt>
                <c:pt idx="266">
                  <c:v>8.34</c:v>
                </c:pt>
                <c:pt idx="267">
                  <c:v>8.36</c:v>
                </c:pt>
                <c:pt idx="268">
                  <c:v>8.3699999999999992</c:v>
                </c:pt>
                <c:pt idx="269">
                  <c:v>8.3699999999999992</c:v>
                </c:pt>
                <c:pt idx="270">
                  <c:v>8.3800000000000008</c:v>
                </c:pt>
                <c:pt idx="271">
                  <c:v>8.39</c:v>
                </c:pt>
                <c:pt idx="272">
                  <c:v>8.41</c:v>
                </c:pt>
                <c:pt idx="273">
                  <c:v>8.41</c:v>
                </c:pt>
                <c:pt idx="274">
                  <c:v>8.42</c:v>
                </c:pt>
                <c:pt idx="275">
                  <c:v>8.43</c:v>
                </c:pt>
                <c:pt idx="276">
                  <c:v>8.44</c:v>
                </c:pt>
                <c:pt idx="277">
                  <c:v>8.44</c:v>
                </c:pt>
                <c:pt idx="278">
                  <c:v>8.4600000000000009</c:v>
                </c:pt>
                <c:pt idx="279">
                  <c:v>8.4600000000000009</c:v>
                </c:pt>
                <c:pt idx="280">
                  <c:v>8.49</c:v>
                </c:pt>
                <c:pt idx="281">
                  <c:v>8.48</c:v>
                </c:pt>
                <c:pt idx="282">
                  <c:v>8.49</c:v>
                </c:pt>
                <c:pt idx="283">
                  <c:v>8.5</c:v>
                </c:pt>
                <c:pt idx="284">
                  <c:v>8.51</c:v>
                </c:pt>
                <c:pt idx="285">
                  <c:v>8.52</c:v>
                </c:pt>
                <c:pt idx="286">
                  <c:v>8.5299999999999994</c:v>
                </c:pt>
                <c:pt idx="287">
                  <c:v>8.5299999999999994</c:v>
                </c:pt>
                <c:pt idx="288">
                  <c:v>8.5399999999999991</c:v>
                </c:pt>
                <c:pt idx="289">
                  <c:v>8.56</c:v>
                </c:pt>
                <c:pt idx="290">
                  <c:v>8.56</c:v>
                </c:pt>
                <c:pt idx="291">
                  <c:v>8.57</c:v>
                </c:pt>
                <c:pt idx="292">
                  <c:v>8.57</c:v>
                </c:pt>
                <c:pt idx="293">
                  <c:v>8.58</c:v>
                </c:pt>
                <c:pt idx="294">
                  <c:v>8.59</c:v>
                </c:pt>
                <c:pt idx="295">
                  <c:v>8.6</c:v>
                </c:pt>
                <c:pt idx="296">
                  <c:v>8.6</c:v>
                </c:pt>
                <c:pt idx="297">
                  <c:v>8.61</c:v>
                </c:pt>
                <c:pt idx="298">
                  <c:v>8.6199999999999992</c:v>
                </c:pt>
                <c:pt idx="299">
                  <c:v>8.6300000000000008</c:v>
                </c:pt>
                <c:pt idx="300">
                  <c:v>8.6300000000000008</c:v>
                </c:pt>
                <c:pt idx="301">
                  <c:v>8.64</c:v>
                </c:pt>
                <c:pt idx="302">
                  <c:v>8.64</c:v>
                </c:pt>
                <c:pt idx="303">
                  <c:v>8.66</c:v>
                </c:pt>
                <c:pt idx="304">
                  <c:v>8.66</c:v>
                </c:pt>
                <c:pt idx="305">
                  <c:v>8.66</c:v>
                </c:pt>
                <c:pt idx="306">
                  <c:v>8.67</c:v>
                </c:pt>
                <c:pt idx="307">
                  <c:v>8.67</c:v>
                </c:pt>
                <c:pt idx="308">
                  <c:v>8.69</c:v>
                </c:pt>
                <c:pt idx="309">
                  <c:v>8.69</c:v>
                </c:pt>
                <c:pt idx="310">
                  <c:v>8.6999999999999993</c:v>
                </c:pt>
                <c:pt idx="311">
                  <c:v>8.6999999999999993</c:v>
                </c:pt>
                <c:pt idx="312">
                  <c:v>8.7100000000000009</c:v>
                </c:pt>
                <c:pt idx="313">
                  <c:v>8.7200000000000006</c:v>
                </c:pt>
                <c:pt idx="314">
                  <c:v>8.7200000000000006</c:v>
                </c:pt>
                <c:pt idx="315">
                  <c:v>8.7200000000000006</c:v>
                </c:pt>
                <c:pt idx="316">
                  <c:v>8.73</c:v>
                </c:pt>
                <c:pt idx="317">
                  <c:v>8.74</c:v>
                </c:pt>
                <c:pt idx="318">
                  <c:v>8.75</c:v>
                </c:pt>
                <c:pt idx="319">
                  <c:v>8.75</c:v>
                </c:pt>
                <c:pt idx="320">
                  <c:v>8.75</c:v>
                </c:pt>
                <c:pt idx="321">
                  <c:v>8.76</c:v>
                </c:pt>
                <c:pt idx="322">
                  <c:v>8.77</c:v>
                </c:pt>
                <c:pt idx="323">
                  <c:v>8.77</c:v>
                </c:pt>
                <c:pt idx="324">
                  <c:v>8.77</c:v>
                </c:pt>
                <c:pt idx="325">
                  <c:v>8.7799999999999994</c:v>
                </c:pt>
                <c:pt idx="326">
                  <c:v>8.7899999999999991</c:v>
                </c:pt>
                <c:pt idx="327">
                  <c:v>8.7899999999999991</c:v>
                </c:pt>
                <c:pt idx="328">
                  <c:v>8.7899999999999991</c:v>
                </c:pt>
                <c:pt idx="329">
                  <c:v>8.8000000000000007</c:v>
                </c:pt>
                <c:pt idx="330">
                  <c:v>8.81</c:v>
                </c:pt>
                <c:pt idx="331">
                  <c:v>8.81</c:v>
                </c:pt>
                <c:pt idx="332">
                  <c:v>8.81</c:v>
                </c:pt>
                <c:pt idx="333">
                  <c:v>8.82</c:v>
                </c:pt>
                <c:pt idx="334">
                  <c:v>8.83</c:v>
                </c:pt>
                <c:pt idx="335">
                  <c:v>8.83</c:v>
                </c:pt>
                <c:pt idx="336">
                  <c:v>8.83</c:v>
                </c:pt>
                <c:pt idx="337">
                  <c:v>8.83</c:v>
                </c:pt>
                <c:pt idx="338">
                  <c:v>8.84</c:v>
                </c:pt>
                <c:pt idx="339">
                  <c:v>8.84</c:v>
                </c:pt>
                <c:pt idx="340">
                  <c:v>8.85</c:v>
                </c:pt>
                <c:pt idx="341">
                  <c:v>8.85</c:v>
                </c:pt>
                <c:pt idx="342">
                  <c:v>8.85</c:v>
                </c:pt>
                <c:pt idx="343">
                  <c:v>8.86</c:v>
                </c:pt>
                <c:pt idx="344">
                  <c:v>8.86</c:v>
                </c:pt>
                <c:pt idx="345">
                  <c:v>8.8699999999999992</c:v>
                </c:pt>
                <c:pt idx="346">
                  <c:v>8.8699999999999992</c:v>
                </c:pt>
                <c:pt idx="347">
                  <c:v>8.8699999999999992</c:v>
                </c:pt>
                <c:pt idx="348">
                  <c:v>8.8800000000000008</c:v>
                </c:pt>
                <c:pt idx="349">
                  <c:v>8.8800000000000008</c:v>
                </c:pt>
                <c:pt idx="350">
                  <c:v>8.8800000000000008</c:v>
                </c:pt>
                <c:pt idx="351">
                  <c:v>8.8800000000000008</c:v>
                </c:pt>
                <c:pt idx="352">
                  <c:v>8.89</c:v>
                </c:pt>
                <c:pt idx="353">
                  <c:v>8.89</c:v>
                </c:pt>
                <c:pt idx="354">
                  <c:v>8.9</c:v>
                </c:pt>
                <c:pt idx="355">
                  <c:v>8.9</c:v>
                </c:pt>
                <c:pt idx="356">
                  <c:v>8.9</c:v>
                </c:pt>
                <c:pt idx="357">
                  <c:v>8.9</c:v>
                </c:pt>
                <c:pt idx="358">
                  <c:v>8.9</c:v>
                </c:pt>
                <c:pt idx="359">
                  <c:v>8.91</c:v>
                </c:pt>
                <c:pt idx="360">
                  <c:v>8.91</c:v>
                </c:pt>
                <c:pt idx="361">
                  <c:v>8.91</c:v>
                </c:pt>
                <c:pt idx="362">
                  <c:v>8.91</c:v>
                </c:pt>
                <c:pt idx="363">
                  <c:v>8.92</c:v>
                </c:pt>
                <c:pt idx="364">
                  <c:v>8.92</c:v>
                </c:pt>
                <c:pt idx="365">
                  <c:v>8.92</c:v>
                </c:pt>
                <c:pt idx="366">
                  <c:v>8.92</c:v>
                </c:pt>
                <c:pt idx="367">
                  <c:v>8.92</c:v>
                </c:pt>
                <c:pt idx="368">
                  <c:v>8.91</c:v>
                </c:pt>
                <c:pt idx="369">
                  <c:v>8.92</c:v>
                </c:pt>
                <c:pt idx="370">
                  <c:v>8.92</c:v>
                </c:pt>
                <c:pt idx="371">
                  <c:v>8.93</c:v>
                </c:pt>
                <c:pt idx="372">
                  <c:v>8.93</c:v>
                </c:pt>
                <c:pt idx="373">
                  <c:v>8.93</c:v>
                </c:pt>
                <c:pt idx="374">
                  <c:v>8.93</c:v>
                </c:pt>
                <c:pt idx="375">
                  <c:v>8.94</c:v>
                </c:pt>
                <c:pt idx="376">
                  <c:v>8.93</c:v>
                </c:pt>
                <c:pt idx="377">
                  <c:v>8.93</c:v>
                </c:pt>
                <c:pt idx="378">
                  <c:v>8.93</c:v>
                </c:pt>
                <c:pt idx="379">
                  <c:v>8.94</c:v>
                </c:pt>
                <c:pt idx="380">
                  <c:v>8.93</c:v>
                </c:pt>
                <c:pt idx="381">
                  <c:v>8.93</c:v>
                </c:pt>
                <c:pt idx="382">
                  <c:v>8.93</c:v>
                </c:pt>
                <c:pt idx="383">
                  <c:v>8.94</c:v>
                </c:pt>
                <c:pt idx="384">
                  <c:v>8.93</c:v>
                </c:pt>
                <c:pt idx="385">
                  <c:v>8.93</c:v>
                </c:pt>
                <c:pt idx="386">
                  <c:v>8.93</c:v>
                </c:pt>
                <c:pt idx="387">
                  <c:v>8.93</c:v>
                </c:pt>
                <c:pt idx="388">
                  <c:v>8.93</c:v>
                </c:pt>
                <c:pt idx="389">
                  <c:v>8.93</c:v>
                </c:pt>
                <c:pt idx="390">
                  <c:v>8.93</c:v>
                </c:pt>
                <c:pt idx="391">
                  <c:v>8.92</c:v>
                </c:pt>
                <c:pt idx="392">
                  <c:v>8.92</c:v>
                </c:pt>
                <c:pt idx="393">
                  <c:v>8.92</c:v>
                </c:pt>
                <c:pt idx="394">
                  <c:v>8.92</c:v>
                </c:pt>
                <c:pt idx="395">
                  <c:v>8.92</c:v>
                </c:pt>
                <c:pt idx="396">
                  <c:v>8.92</c:v>
                </c:pt>
                <c:pt idx="397">
                  <c:v>8.91</c:v>
                </c:pt>
                <c:pt idx="398">
                  <c:v>8.91</c:v>
                </c:pt>
                <c:pt idx="399">
                  <c:v>8.91</c:v>
                </c:pt>
                <c:pt idx="400">
                  <c:v>8.91</c:v>
                </c:pt>
                <c:pt idx="401">
                  <c:v>8.91</c:v>
                </c:pt>
                <c:pt idx="402">
                  <c:v>8.9</c:v>
                </c:pt>
                <c:pt idx="403">
                  <c:v>8.9</c:v>
                </c:pt>
                <c:pt idx="404">
                  <c:v>8.9</c:v>
                </c:pt>
                <c:pt idx="405">
                  <c:v>8.89</c:v>
                </c:pt>
                <c:pt idx="406">
                  <c:v>8.89</c:v>
                </c:pt>
                <c:pt idx="407">
                  <c:v>8.8800000000000008</c:v>
                </c:pt>
                <c:pt idx="408">
                  <c:v>8.8699999999999992</c:v>
                </c:pt>
                <c:pt idx="409">
                  <c:v>8.8800000000000008</c:v>
                </c:pt>
                <c:pt idx="410">
                  <c:v>8.8699999999999992</c:v>
                </c:pt>
                <c:pt idx="411">
                  <c:v>8.8699999999999992</c:v>
                </c:pt>
                <c:pt idx="412">
                  <c:v>8.86</c:v>
                </c:pt>
                <c:pt idx="413">
                  <c:v>8.86</c:v>
                </c:pt>
                <c:pt idx="414">
                  <c:v>8.84</c:v>
                </c:pt>
                <c:pt idx="415">
                  <c:v>8.84</c:v>
                </c:pt>
                <c:pt idx="416">
                  <c:v>8.83</c:v>
                </c:pt>
                <c:pt idx="417">
                  <c:v>8.83</c:v>
                </c:pt>
                <c:pt idx="418">
                  <c:v>8.82</c:v>
                </c:pt>
                <c:pt idx="419">
                  <c:v>8.81</c:v>
                </c:pt>
                <c:pt idx="420">
                  <c:v>8.81</c:v>
                </c:pt>
                <c:pt idx="421">
                  <c:v>8.8000000000000007</c:v>
                </c:pt>
                <c:pt idx="422">
                  <c:v>8.7899999999999991</c:v>
                </c:pt>
                <c:pt idx="423">
                  <c:v>8.7899999999999991</c:v>
                </c:pt>
                <c:pt idx="424">
                  <c:v>8.7799999999999994</c:v>
                </c:pt>
                <c:pt idx="425">
                  <c:v>8.77</c:v>
                </c:pt>
                <c:pt idx="426">
                  <c:v>8.77</c:v>
                </c:pt>
                <c:pt idx="427">
                  <c:v>8.76</c:v>
                </c:pt>
                <c:pt idx="428">
                  <c:v>8.75</c:v>
                </c:pt>
                <c:pt idx="429">
                  <c:v>8.73</c:v>
                </c:pt>
                <c:pt idx="430">
                  <c:v>8.73</c:v>
                </c:pt>
                <c:pt idx="431">
                  <c:v>8.7200000000000006</c:v>
                </c:pt>
                <c:pt idx="432">
                  <c:v>8.7100000000000009</c:v>
                </c:pt>
                <c:pt idx="433">
                  <c:v>8.6999999999999993</c:v>
                </c:pt>
                <c:pt idx="434">
                  <c:v>8.68</c:v>
                </c:pt>
                <c:pt idx="435">
                  <c:v>8.68</c:v>
                </c:pt>
                <c:pt idx="436">
                  <c:v>8.67</c:v>
                </c:pt>
                <c:pt idx="437">
                  <c:v>8.65</c:v>
                </c:pt>
                <c:pt idx="438">
                  <c:v>8.64</c:v>
                </c:pt>
                <c:pt idx="439">
                  <c:v>8.6300000000000008</c:v>
                </c:pt>
                <c:pt idx="440">
                  <c:v>8.6199999999999992</c:v>
                </c:pt>
                <c:pt idx="441">
                  <c:v>8.6</c:v>
                </c:pt>
                <c:pt idx="442">
                  <c:v>8.59</c:v>
                </c:pt>
                <c:pt idx="443">
                  <c:v>8.58</c:v>
                </c:pt>
                <c:pt idx="444">
                  <c:v>8.56</c:v>
                </c:pt>
                <c:pt idx="445">
                  <c:v>8.56</c:v>
                </c:pt>
                <c:pt idx="446">
                  <c:v>8.5399999999999991</c:v>
                </c:pt>
                <c:pt idx="447">
                  <c:v>8.52</c:v>
                </c:pt>
                <c:pt idx="448">
                  <c:v>8.51</c:v>
                </c:pt>
                <c:pt idx="449">
                  <c:v>8.49</c:v>
                </c:pt>
                <c:pt idx="450">
                  <c:v>8.48</c:v>
                </c:pt>
                <c:pt idx="451">
                  <c:v>8.4499999999999993</c:v>
                </c:pt>
                <c:pt idx="452">
                  <c:v>8.44</c:v>
                </c:pt>
                <c:pt idx="453">
                  <c:v>8.43</c:v>
                </c:pt>
                <c:pt idx="454">
                  <c:v>8.41</c:v>
                </c:pt>
                <c:pt idx="455">
                  <c:v>8.39</c:v>
                </c:pt>
                <c:pt idx="456">
                  <c:v>8.3699999999999992</c:v>
                </c:pt>
                <c:pt idx="457">
                  <c:v>8.35</c:v>
                </c:pt>
                <c:pt idx="458">
                  <c:v>8.33</c:v>
                </c:pt>
                <c:pt idx="459">
                  <c:v>8.31</c:v>
                </c:pt>
                <c:pt idx="460">
                  <c:v>8.2899999999999991</c:v>
                </c:pt>
                <c:pt idx="461">
                  <c:v>8.2799999999999994</c:v>
                </c:pt>
                <c:pt idx="462">
                  <c:v>8.25</c:v>
                </c:pt>
                <c:pt idx="463">
                  <c:v>8.23</c:v>
                </c:pt>
                <c:pt idx="464">
                  <c:v>8.1999999999999993</c:v>
                </c:pt>
                <c:pt idx="465">
                  <c:v>8.19</c:v>
                </c:pt>
                <c:pt idx="466">
                  <c:v>8.16</c:v>
                </c:pt>
                <c:pt idx="467">
                  <c:v>8.14</c:v>
                </c:pt>
                <c:pt idx="468">
                  <c:v>8.11</c:v>
                </c:pt>
                <c:pt idx="469">
                  <c:v>8.09</c:v>
                </c:pt>
                <c:pt idx="470">
                  <c:v>8.06</c:v>
                </c:pt>
                <c:pt idx="471">
                  <c:v>8.0299999999999994</c:v>
                </c:pt>
                <c:pt idx="472">
                  <c:v>8.01</c:v>
                </c:pt>
                <c:pt idx="473">
                  <c:v>7.97</c:v>
                </c:pt>
                <c:pt idx="474">
                  <c:v>7.94</c:v>
                </c:pt>
                <c:pt idx="475">
                  <c:v>7.91</c:v>
                </c:pt>
                <c:pt idx="476">
                  <c:v>7.87</c:v>
                </c:pt>
                <c:pt idx="477">
                  <c:v>7.8</c:v>
                </c:pt>
              </c:numCache>
            </c:numRef>
          </c:yVal>
          <c:smooth val="0"/>
        </c:ser>
        <c:ser>
          <c:idx val="2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Round_specimen!$K$6:$K$495</c:f>
              <c:numCache>
                <c:formatCode>0.00000</c:formatCode>
                <c:ptCount val="490"/>
                <c:pt idx="0">
                  <c:v>0</c:v>
                </c:pt>
                <c:pt idx="1">
                  <c:v>3.19E-4</c:v>
                </c:pt>
                <c:pt idx="2">
                  <c:v>1.4E-3</c:v>
                </c:pt>
                <c:pt idx="3">
                  <c:v>2.5600000000000002E-3</c:v>
                </c:pt>
                <c:pt idx="4">
                  <c:v>4.1200000000000004E-3</c:v>
                </c:pt>
                <c:pt idx="5">
                  <c:v>5.4000000000000003E-3</c:v>
                </c:pt>
                <c:pt idx="6">
                  <c:v>6.1900000000000002E-3</c:v>
                </c:pt>
                <c:pt idx="7">
                  <c:v>7.4400000000000004E-3</c:v>
                </c:pt>
                <c:pt idx="8">
                  <c:v>8.5100000000000002E-3</c:v>
                </c:pt>
                <c:pt idx="9">
                  <c:v>9.6100000000000005E-3</c:v>
                </c:pt>
                <c:pt idx="10">
                  <c:v>1.0500000000000001E-2</c:v>
                </c:pt>
                <c:pt idx="11">
                  <c:v>1.15E-2</c:v>
                </c:pt>
                <c:pt idx="12">
                  <c:v>1.23E-2</c:v>
                </c:pt>
                <c:pt idx="13">
                  <c:v>1.2999999999999999E-2</c:v>
                </c:pt>
                <c:pt idx="14">
                  <c:v>1.43E-2</c:v>
                </c:pt>
                <c:pt idx="15">
                  <c:v>1.49E-2</c:v>
                </c:pt>
                <c:pt idx="16">
                  <c:v>1.5800000000000002E-2</c:v>
                </c:pt>
                <c:pt idx="17">
                  <c:v>1.6799999999999999E-2</c:v>
                </c:pt>
                <c:pt idx="18">
                  <c:v>1.7600000000000001E-2</c:v>
                </c:pt>
                <c:pt idx="19">
                  <c:v>1.8499999999999999E-2</c:v>
                </c:pt>
                <c:pt idx="20">
                  <c:v>1.9E-2</c:v>
                </c:pt>
                <c:pt idx="21">
                  <c:v>0.02</c:v>
                </c:pt>
                <c:pt idx="22">
                  <c:v>2.0799999999999999E-2</c:v>
                </c:pt>
                <c:pt idx="23">
                  <c:v>2.1499999999999998E-2</c:v>
                </c:pt>
                <c:pt idx="24">
                  <c:v>2.2800000000000001E-2</c:v>
                </c:pt>
                <c:pt idx="25">
                  <c:v>2.2599999999999999E-2</c:v>
                </c:pt>
                <c:pt idx="26">
                  <c:v>2.3900000000000001E-2</c:v>
                </c:pt>
                <c:pt idx="27">
                  <c:v>2.4199999999999999E-2</c:v>
                </c:pt>
                <c:pt idx="28">
                  <c:v>2.4899999999999999E-2</c:v>
                </c:pt>
                <c:pt idx="29">
                  <c:v>2.5700000000000001E-2</c:v>
                </c:pt>
                <c:pt idx="30">
                  <c:v>2.64E-2</c:v>
                </c:pt>
                <c:pt idx="31">
                  <c:v>2.7199999999999998E-2</c:v>
                </c:pt>
                <c:pt idx="32">
                  <c:v>2.75E-2</c:v>
                </c:pt>
                <c:pt idx="33">
                  <c:v>2.8500000000000001E-2</c:v>
                </c:pt>
                <c:pt idx="34">
                  <c:v>2.8400000000000002E-2</c:v>
                </c:pt>
                <c:pt idx="35">
                  <c:v>2.9100000000000001E-2</c:v>
                </c:pt>
                <c:pt idx="36">
                  <c:v>2.9499999999999998E-2</c:v>
                </c:pt>
                <c:pt idx="37">
                  <c:v>3.1199999999999999E-2</c:v>
                </c:pt>
                <c:pt idx="38">
                  <c:v>3.1199999999999999E-2</c:v>
                </c:pt>
                <c:pt idx="39">
                  <c:v>3.1600000000000003E-2</c:v>
                </c:pt>
                <c:pt idx="40">
                  <c:v>3.2500000000000001E-2</c:v>
                </c:pt>
                <c:pt idx="41">
                  <c:v>3.3099999999999997E-2</c:v>
                </c:pt>
                <c:pt idx="42">
                  <c:v>3.3300000000000003E-2</c:v>
                </c:pt>
                <c:pt idx="43">
                  <c:v>3.4099999999999998E-2</c:v>
                </c:pt>
                <c:pt idx="44">
                  <c:v>3.44E-2</c:v>
                </c:pt>
                <c:pt idx="45">
                  <c:v>3.5099999999999999E-2</c:v>
                </c:pt>
                <c:pt idx="46">
                  <c:v>3.5700000000000003E-2</c:v>
                </c:pt>
                <c:pt idx="47">
                  <c:v>3.61E-2</c:v>
                </c:pt>
                <c:pt idx="48">
                  <c:v>3.6499999999999998E-2</c:v>
                </c:pt>
                <c:pt idx="49">
                  <c:v>3.6900000000000002E-2</c:v>
                </c:pt>
                <c:pt idx="50">
                  <c:v>3.7199999999999997E-2</c:v>
                </c:pt>
                <c:pt idx="51">
                  <c:v>3.8800000000000001E-2</c:v>
                </c:pt>
                <c:pt idx="52">
                  <c:v>3.9300000000000002E-2</c:v>
                </c:pt>
                <c:pt idx="53">
                  <c:v>3.8800000000000001E-2</c:v>
                </c:pt>
                <c:pt idx="54">
                  <c:v>4.0099999999999997E-2</c:v>
                </c:pt>
                <c:pt idx="55">
                  <c:v>4.07E-2</c:v>
                </c:pt>
                <c:pt idx="56">
                  <c:v>4.0500000000000001E-2</c:v>
                </c:pt>
                <c:pt idx="57">
                  <c:v>4.0899999999999999E-2</c:v>
                </c:pt>
                <c:pt idx="58">
                  <c:v>4.2200000000000001E-2</c:v>
                </c:pt>
                <c:pt idx="59">
                  <c:v>4.24E-2</c:v>
                </c:pt>
                <c:pt idx="60">
                  <c:v>4.2999999999999997E-2</c:v>
                </c:pt>
                <c:pt idx="61">
                  <c:v>4.2799999999999998E-2</c:v>
                </c:pt>
                <c:pt idx="62">
                  <c:v>4.3200000000000002E-2</c:v>
                </c:pt>
                <c:pt idx="63">
                  <c:v>4.4499999999999998E-2</c:v>
                </c:pt>
                <c:pt idx="64">
                  <c:v>4.4499999999999998E-2</c:v>
                </c:pt>
                <c:pt idx="65">
                  <c:v>4.5699999999999998E-2</c:v>
                </c:pt>
                <c:pt idx="66">
                  <c:v>4.58E-2</c:v>
                </c:pt>
                <c:pt idx="67">
                  <c:v>4.6300000000000001E-2</c:v>
                </c:pt>
                <c:pt idx="68">
                  <c:v>4.65E-2</c:v>
                </c:pt>
                <c:pt idx="69">
                  <c:v>4.7100000000000003E-2</c:v>
                </c:pt>
                <c:pt idx="70">
                  <c:v>4.7699999999999999E-2</c:v>
                </c:pt>
                <c:pt idx="71">
                  <c:v>4.7500000000000001E-2</c:v>
                </c:pt>
                <c:pt idx="72">
                  <c:v>4.8899999999999999E-2</c:v>
                </c:pt>
                <c:pt idx="73">
                  <c:v>4.87E-2</c:v>
                </c:pt>
                <c:pt idx="74">
                  <c:v>4.9399999999999999E-2</c:v>
                </c:pt>
                <c:pt idx="75">
                  <c:v>4.9799999999999997E-2</c:v>
                </c:pt>
                <c:pt idx="76">
                  <c:v>5.0200000000000002E-2</c:v>
                </c:pt>
                <c:pt idx="77">
                  <c:v>5.0799999999999998E-2</c:v>
                </c:pt>
                <c:pt idx="78">
                  <c:v>5.1700000000000003E-2</c:v>
                </c:pt>
                <c:pt idx="79">
                  <c:v>5.1900000000000002E-2</c:v>
                </c:pt>
                <c:pt idx="80">
                  <c:v>5.2299999999999999E-2</c:v>
                </c:pt>
                <c:pt idx="81">
                  <c:v>5.2999999999999999E-2</c:v>
                </c:pt>
                <c:pt idx="82">
                  <c:v>5.2900000000000003E-2</c:v>
                </c:pt>
                <c:pt idx="83">
                  <c:v>5.3600000000000002E-2</c:v>
                </c:pt>
                <c:pt idx="84">
                  <c:v>5.3999999999999999E-2</c:v>
                </c:pt>
                <c:pt idx="85">
                  <c:v>5.4600000000000003E-2</c:v>
                </c:pt>
                <c:pt idx="86">
                  <c:v>5.4100000000000002E-2</c:v>
                </c:pt>
                <c:pt idx="87">
                  <c:v>5.45E-2</c:v>
                </c:pt>
                <c:pt idx="88">
                  <c:v>5.5500000000000001E-2</c:v>
                </c:pt>
                <c:pt idx="89">
                  <c:v>5.5800000000000002E-2</c:v>
                </c:pt>
                <c:pt idx="90">
                  <c:v>5.6500000000000002E-2</c:v>
                </c:pt>
                <c:pt idx="91">
                  <c:v>5.74E-2</c:v>
                </c:pt>
                <c:pt idx="92">
                  <c:v>5.7599999999999998E-2</c:v>
                </c:pt>
                <c:pt idx="93">
                  <c:v>5.8299999999999998E-2</c:v>
                </c:pt>
                <c:pt idx="94">
                  <c:v>5.8799999999999998E-2</c:v>
                </c:pt>
                <c:pt idx="95">
                  <c:v>5.9400000000000001E-2</c:v>
                </c:pt>
                <c:pt idx="96">
                  <c:v>0.06</c:v>
                </c:pt>
                <c:pt idx="97">
                  <c:v>6.0199999999999997E-2</c:v>
                </c:pt>
                <c:pt idx="98">
                  <c:v>6.0999999999999999E-2</c:v>
                </c:pt>
                <c:pt idx="99">
                  <c:v>6.1400000000000003E-2</c:v>
                </c:pt>
                <c:pt idx="100">
                  <c:v>6.1699999999999998E-2</c:v>
                </c:pt>
                <c:pt idx="101">
                  <c:v>6.2799999999999995E-2</c:v>
                </c:pt>
                <c:pt idx="102">
                  <c:v>6.1899999999999997E-2</c:v>
                </c:pt>
                <c:pt idx="103">
                  <c:v>6.2E-2</c:v>
                </c:pt>
                <c:pt idx="104">
                  <c:v>6.25E-2</c:v>
                </c:pt>
                <c:pt idx="105">
                  <c:v>6.2700000000000006E-2</c:v>
                </c:pt>
                <c:pt idx="106">
                  <c:v>6.4199999999999993E-2</c:v>
                </c:pt>
                <c:pt idx="107">
                  <c:v>6.4799999999999996E-2</c:v>
                </c:pt>
                <c:pt idx="108">
                  <c:v>6.5000000000000002E-2</c:v>
                </c:pt>
                <c:pt idx="109">
                  <c:v>6.5600000000000006E-2</c:v>
                </c:pt>
                <c:pt idx="110">
                  <c:v>6.5699999999999995E-2</c:v>
                </c:pt>
                <c:pt idx="111">
                  <c:v>6.6500000000000004E-2</c:v>
                </c:pt>
                <c:pt idx="112">
                  <c:v>6.7000000000000004E-2</c:v>
                </c:pt>
                <c:pt idx="113">
                  <c:v>6.7900000000000002E-2</c:v>
                </c:pt>
                <c:pt idx="114">
                  <c:v>6.8500000000000005E-2</c:v>
                </c:pt>
                <c:pt idx="115">
                  <c:v>6.8599999999999994E-2</c:v>
                </c:pt>
                <c:pt idx="116">
                  <c:v>6.8900000000000003E-2</c:v>
                </c:pt>
                <c:pt idx="117">
                  <c:v>6.9199999999999998E-2</c:v>
                </c:pt>
                <c:pt idx="118">
                  <c:v>6.9900000000000004E-2</c:v>
                </c:pt>
                <c:pt idx="119">
                  <c:v>7.0599999999999996E-2</c:v>
                </c:pt>
                <c:pt idx="120">
                  <c:v>7.0999999999999994E-2</c:v>
                </c:pt>
                <c:pt idx="121">
                  <c:v>7.1800000000000003E-2</c:v>
                </c:pt>
                <c:pt idx="122">
                  <c:v>7.2599999999999998E-2</c:v>
                </c:pt>
                <c:pt idx="123">
                  <c:v>7.2400000000000006E-2</c:v>
                </c:pt>
                <c:pt idx="124">
                  <c:v>7.3099999999999998E-2</c:v>
                </c:pt>
                <c:pt idx="125">
                  <c:v>7.3800000000000004E-2</c:v>
                </c:pt>
                <c:pt idx="126">
                  <c:v>7.4399999999999994E-2</c:v>
                </c:pt>
                <c:pt idx="127">
                  <c:v>7.4399999999999994E-2</c:v>
                </c:pt>
                <c:pt idx="128">
                  <c:v>7.4899999999999994E-2</c:v>
                </c:pt>
                <c:pt idx="129">
                  <c:v>7.5499999999999998E-2</c:v>
                </c:pt>
                <c:pt idx="130">
                  <c:v>7.6499999999999999E-2</c:v>
                </c:pt>
                <c:pt idx="131">
                  <c:v>7.6799999999999993E-2</c:v>
                </c:pt>
                <c:pt idx="132">
                  <c:v>7.7600000000000002E-2</c:v>
                </c:pt>
                <c:pt idx="133">
                  <c:v>7.8200000000000006E-2</c:v>
                </c:pt>
                <c:pt idx="134">
                  <c:v>7.85E-2</c:v>
                </c:pt>
                <c:pt idx="135">
                  <c:v>7.9200000000000007E-2</c:v>
                </c:pt>
                <c:pt idx="136">
                  <c:v>7.9699999999999993E-2</c:v>
                </c:pt>
                <c:pt idx="137">
                  <c:v>8.0500000000000002E-2</c:v>
                </c:pt>
                <c:pt idx="138">
                  <c:v>8.09E-2</c:v>
                </c:pt>
                <c:pt idx="139">
                  <c:v>8.1799999999999998E-2</c:v>
                </c:pt>
                <c:pt idx="140">
                  <c:v>8.2199999999999995E-2</c:v>
                </c:pt>
                <c:pt idx="141">
                  <c:v>8.2699999999999996E-2</c:v>
                </c:pt>
                <c:pt idx="142">
                  <c:v>8.3099999999999993E-2</c:v>
                </c:pt>
                <c:pt idx="143">
                  <c:v>8.3699999999999997E-2</c:v>
                </c:pt>
                <c:pt idx="144">
                  <c:v>8.4400000000000003E-2</c:v>
                </c:pt>
                <c:pt idx="145">
                  <c:v>8.5000000000000006E-2</c:v>
                </c:pt>
                <c:pt idx="146">
                  <c:v>8.5699999999999998E-2</c:v>
                </c:pt>
                <c:pt idx="147">
                  <c:v>8.6199999999999999E-2</c:v>
                </c:pt>
                <c:pt idx="148">
                  <c:v>8.6699999999999999E-2</c:v>
                </c:pt>
                <c:pt idx="149">
                  <c:v>8.7800000000000003E-2</c:v>
                </c:pt>
                <c:pt idx="150">
                  <c:v>8.8400000000000006E-2</c:v>
                </c:pt>
                <c:pt idx="151">
                  <c:v>8.8800000000000004E-2</c:v>
                </c:pt>
                <c:pt idx="152">
                  <c:v>8.9800000000000005E-2</c:v>
                </c:pt>
                <c:pt idx="153">
                  <c:v>9.0300000000000005E-2</c:v>
                </c:pt>
                <c:pt idx="154">
                  <c:v>9.0899999999999995E-2</c:v>
                </c:pt>
                <c:pt idx="155">
                  <c:v>9.1499999999999998E-2</c:v>
                </c:pt>
                <c:pt idx="156">
                  <c:v>9.2100000000000001E-2</c:v>
                </c:pt>
                <c:pt idx="157">
                  <c:v>9.2899999999999996E-2</c:v>
                </c:pt>
                <c:pt idx="158">
                  <c:v>9.3700000000000006E-2</c:v>
                </c:pt>
                <c:pt idx="159">
                  <c:v>9.4299999999999995E-2</c:v>
                </c:pt>
                <c:pt idx="160">
                  <c:v>9.5200000000000007E-2</c:v>
                </c:pt>
                <c:pt idx="161">
                  <c:v>9.6000000000000002E-2</c:v>
                </c:pt>
                <c:pt idx="162">
                  <c:v>9.6699999999999994E-2</c:v>
                </c:pt>
                <c:pt idx="163">
                  <c:v>9.7100000000000006E-2</c:v>
                </c:pt>
                <c:pt idx="164">
                  <c:v>9.7699999999999995E-2</c:v>
                </c:pt>
                <c:pt idx="165">
                  <c:v>9.8799999999999999E-2</c:v>
                </c:pt>
                <c:pt idx="166">
                  <c:v>9.9099999999999994E-2</c:v>
                </c:pt>
                <c:pt idx="167">
                  <c:v>9.9699999999999997E-2</c:v>
                </c:pt>
                <c:pt idx="168">
                  <c:v>0.10100000000000001</c:v>
                </c:pt>
                <c:pt idx="169">
                  <c:v>0.10199999999999999</c:v>
                </c:pt>
                <c:pt idx="170">
                  <c:v>0.10299999999999999</c:v>
                </c:pt>
                <c:pt idx="171">
                  <c:v>0.104</c:v>
                </c:pt>
                <c:pt idx="172">
                  <c:v>0.105</c:v>
                </c:pt>
                <c:pt idx="173">
                  <c:v>0.105</c:v>
                </c:pt>
                <c:pt idx="174">
                  <c:v>0.106</c:v>
                </c:pt>
                <c:pt idx="175">
                  <c:v>0.107</c:v>
                </c:pt>
                <c:pt idx="176">
                  <c:v>0.108</c:v>
                </c:pt>
                <c:pt idx="177">
                  <c:v>0.109</c:v>
                </c:pt>
                <c:pt idx="178">
                  <c:v>0.109</c:v>
                </c:pt>
                <c:pt idx="179">
                  <c:v>0.111</c:v>
                </c:pt>
                <c:pt idx="180">
                  <c:v>0.111</c:v>
                </c:pt>
                <c:pt idx="181">
                  <c:v>0.112</c:v>
                </c:pt>
                <c:pt idx="182">
                  <c:v>0.113</c:v>
                </c:pt>
                <c:pt idx="183">
                  <c:v>0.114</c:v>
                </c:pt>
                <c:pt idx="184">
                  <c:v>0.11600000000000001</c:v>
                </c:pt>
                <c:pt idx="185">
                  <c:v>0.11600000000000001</c:v>
                </c:pt>
                <c:pt idx="186">
                  <c:v>0.11799999999999999</c:v>
                </c:pt>
                <c:pt idx="187">
                  <c:v>0.11899999999999999</c:v>
                </c:pt>
                <c:pt idx="188">
                  <c:v>0.11899999999999999</c:v>
                </c:pt>
                <c:pt idx="189">
                  <c:v>0.121</c:v>
                </c:pt>
                <c:pt idx="190">
                  <c:v>0.122</c:v>
                </c:pt>
                <c:pt idx="191">
                  <c:v>0.124</c:v>
                </c:pt>
                <c:pt idx="192">
                  <c:v>0.125</c:v>
                </c:pt>
                <c:pt idx="193">
                  <c:v>0.126</c:v>
                </c:pt>
                <c:pt idx="194">
                  <c:v>0.127</c:v>
                </c:pt>
                <c:pt idx="195">
                  <c:v>0.128</c:v>
                </c:pt>
                <c:pt idx="196">
                  <c:v>0.13</c:v>
                </c:pt>
                <c:pt idx="197">
                  <c:v>0.13100000000000001</c:v>
                </c:pt>
                <c:pt idx="198">
                  <c:v>0.13200000000000001</c:v>
                </c:pt>
                <c:pt idx="199">
                  <c:v>0.13300000000000001</c:v>
                </c:pt>
                <c:pt idx="200">
                  <c:v>0.13500000000000001</c:v>
                </c:pt>
                <c:pt idx="201">
                  <c:v>0.13600000000000001</c:v>
                </c:pt>
                <c:pt idx="202">
                  <c:v>0.13800000000000001</c:v>
                </c:pt>
                <c:pt idx="203">
                  <c:v>0.13900000000000001</c:v>
                </c:pt>
                <c:pt idx="204">
                  <c:v>0.14099999999999999</c:v>
                </c:pt>
                <c:pt idx="205">
                  <c:v>0.14199999999999999</c:v>
                </c:pt>
                <c:pt idx="206">
                  <c:v>0.14299999999999999</c:v>
                </c:pt>
                <c:pt idx="207">
                  <c:v>0.14499999999999999</c:v>
                </c:pt>
                <c:pt idx="208">
                  <c:v>0.14599999999999999</c:v>
                </c:pt>
                <c:pt idx="209">
                  <c:v>0.14799999999999999</c:v>
                </c:pt>
                <c:pt idx="210">
                  <c:v>0.15</c:v>
                </c:pt>
                <c:pt idx="211">
                  <c:v>0.151</c:v>
                </c:pt>
                <c:pt idx="212">
                  <c:v>0.153</c:v>
                </c:pt>
                <c:pt idx="213">
                  <c:v>0.154</c:v>
                </c:pt>
                <c:pt idx="214">
                  <c:v>0.156</c:v>
                </c:pt>
                <c:pt idx="215">
                  <c:v>0.158</c:v>
                </c:pt>
                <c:pt idx="216">
                  <c:v>0.16</c:v>
                </c:pt>
                <c:pt idx="217">
                  <c:v>0.16200000000000001</c:v>
                </c:pt>
                <c:pt idx="218">
                  <c:v>0.16400000000000001</c:v>
                </c:pt>
                <c:pt idx="219">
                  <c:v>0.16500000000000001</c:v>
                </c:pt>
                <c:pt idx="220">
                  <c:v>0.16700000000000001</c:v>
                </c:pt>
                <c:pt idx="221">
                  <c:v>0.16900000000000001</c:v>
                </c:pt>
                <c:pt idx="222">
                  <c:v>0.17100000000000001</c:v>
                </c:pt>
                <c:pt idx="223">
                  <c:v>0.17299999999999999</c:v>
                </c:pt>
                <c:pt idx="224">
                  <c:v>0.17499999999999999</c:v>
                </c:pt>
                <c:pt idx="225">
                  <c:v>0.17699999999999999</c:v>
                </c:pt>
                <c:pt idx="226">
                  <c:v>0.18</c:v>
                </c:pt>
                <c:pt idx="227">
                  <c:v>0.18099999999999999</c:v>
                </c:pt>
                <c:pt idx="228">
                  <c:v>0.183</c:v>
                </c:pt>
                <c:pt idx="229">
                  <c:v>0.185</c:v>
                </c:pt>
                <c:pt idx="230">
                  <c:v>0.187</c:v>
                </c:pt>
                <c:pt idx="231">
                  <c:v>0.189</c:v>
                </c:pt>
                <c:pt idx="232">
                  <c:v>0.192</c:v>
                </c:pt>
                <c:pt idx="233">
                  <c:v>0.193</c:v>
                </c:pt>
                <c:pt idx="234">
                  <c:v>0.19600000000000001</c:v>
                </c:pt>
                <c:pt idx="235">
                  <c:v>0.19800000000000001</c:v>
                </c:pt>
                <c:pt idx="236">
                  <c:v>0.2</c:v>
                </c:pt>
                <c:pt idx="237">
                  <c:v>0.20200000000000001</c:v>
                </c:pt>
                <c:pt idx="238">
                  <c:v>0.20499999999999999</c:v>
                </c:pt>
                <c:pt idx="239">
                  <c:v>0.20699999999999999</c:v>
                </c:pt>
                <c:pt idx="240">
                  <c:v>0.20899999999999999</c:v>
                </c:pt>
                <c:pt idx="241">
                  <c:v>0.21099999999999999</c:v>
                </c:pt>
                <c:pt idx="242">
                  <c:v>0.215</c:v>
                </c:pt>
                <c:pt idx="243">
                  <c:v>0.217</c:v>
                </c:pt>
                <c:pt idx="244">
                  <c:v>0.219</c:v>
                </c:pt>
                <c:pt idx="245">
                  <c:v>0.221</c:v>
                </c:pt>
                <c:pt idx="246">
                  <c:v>0.223</c:v>
                </c:pt>
                <c:pt idx="247">
                  <c:v>0.22600000000000001</c:v>
                </c:pt>
                <c:pt idx="248">
                  <c:v>0.22900000000000001</c:v>
                </c:pt>
                <c:pt idx="249">
                  <c:v>0.23100000000000001</c:v>
                </c:pt>
                <c:pt idx="250">
                  <c:v>0.23400000000000001</c:v>
                </c:pt>
                <c:pt idx="251">
                  <c:v>0.23699999999999999</c:v>
                </c:pt>
                <c:pt idx="252">
                  <c:v>0.23899999999999999</c:v>
                </c:pt>
                <c:pt idx="253">
                  <c:v>0.24099999999999999</c:v>
                </c:pt>
                <c:pt idx="254">
                  <c:v>0.24399999999999999</c:v>
                </c:pt>
                <c:pt idx="255">
                  <c:v>0.247</c:v>
                </c:pt>
                <c:pt idx="256">
                  <c:v>0.249</c:v>
                </c:pt>
                <c:pt idx="257">
                  <c:v>0.252</c:v>
                </c:pt>
                <c:pt idx="258">
                  <c:v>0.254</c:v>
                </c:pt>
                <c:pt idx="259">
                  <c:v>0.25700000000000001</c:v>
                </c:pt>
                <c:pt idx="260">
                  <c:v>0.25900000000000001</c:v>
                </c:pt>
                <c:pt idx="261">
                  <c:v>0.26200000000000001</c:v>
                </c:pt>
                <c:pt idx="262">
                  <c:v>0.26500000000000001</c:v>
                </c:pt>
                <c:pt idx="263">
                  <c:v>0.26800000000000002</c:v>
                </c:pt>
                <c:pt idx="264">
                  <c:v>0.27</c:v>
                </c:pt>
                <c:pt idx="265">
                  <c:v>0.27300000000000002</c:v>
                </c:pt>
                <c:pt idx="266">
                  <c:v>0.27600000000000002</c:v>
                </c:pt>
                <c:pt idx="267">
                  <c:v>0.27800000000000002</c:v>
                </c:pt>
                <c:pt idx="268">
                  <c:v>0.28100000000000003</c:v>
                </c:pt>
                <c:pt idx="269">
                  <c:v>0.28399999999999997</c:v>
                </c:pt>
                <c:pt idx="270">
                  <c:v>0.28699999999999998</c:v>
                </c:pt>
                <c:pt idx="271">
                  <c:v>0.28999999999999998</c:v>
                </c:pt>
                <c:pt idx="272">
                  <c:v>0.29199999999999998</c:v>
                </c:pt>
                <c:pt idx="273">
                  <c:v>0.29499999999999998</c:v>
                </c:pt>
                <c:pt idx="274">
                  <c:v>0.29799999999999999</c:v>
                </c:pt>
                <c:pt idx="275">
                  <c:v>0.3</c:v>
                </c:pt>
                <c:pt idx="276">
                  <c:v>0.30399999999999999</c:v>
                </c:pt>
                <c:pt idx="277">
                  <c:v>0.30599999999999999</c:v>
                </c:pt>
                <c:pt idx="278">
                  <c:v>0.309</c:v>
                </c:pt>
                <c:pt idx="279">
                  <c:v>0.312</c:v>
                </c:pt>
                <c:pt idx="280">
                  <c:v>0.315</c:v>
                </c:pt>
                <c:pt idx="281">
                  <c:v>0.317</c:v>
                </c:pt>
                <c:pt idx="282">
                  <c:v>0.32100000000000001</c:v>
                </c:pt>
                <c:pt idx="283">
                  <c:v>0.32300000000000001</c:v>
                </c:pt>
                <c:pt idx="284">
                  <c:v>0.32600000000000001</c:v>
                </c:pt>
                <c:pt idx="285">
                  <c:v>0.32900000000000001</c:v>
                </c:pt>
                <c:pt idx="286">
                  <c:v>0.33200000000000002</c:v>
                </c:pt>
                <c:pt idx="287">
                  <c:v>0.33500000000000002</c:v>
                </c:pt>
                <c:pt idx="288">
                  <c:v>0.33800000000000002</c:v>
                </c:pt>
                <c:pt idx="289">
                  <c:v>0.34100000000000003</c:v>
                </c:pt>
                <c:pt idx="290">
                  <c:v>0.34399999999999997</c:v>
                </c:pt>
                <c:pt idx="291">
                  <c:v>0.34699999999999998</c:v>
                </c:pt>
                <c:pt idx="292">
                  <c:v>0.35</c:v>
                </c:pt>
                <c:pt idx="293">
                  <c:v>0.35399999999999998</c:v>
                </c:pt>
                <c:pt idx="294">
                  <c:v>0.35499999999999998</c:v>
                </c:pt>
                <c:pt idx="295">
                  <c:v>0.35899999999999999</c:v>
                </c:pt>
                <c:pt idx="296">
                  <c:v>0.36199999999999999</c:v>
                </c:pt>
                <c:pt idx="297">
                  <c:v>0.36499999999999999</c:v>
                </c:pt>
                <c:pt idx="298">
                  <c:v>0.36799999999999999</c:v>
                </c:pt>
                <c:pt idx="299">
                  <c:v>0.371</c:v>
                </c:pt>
                <c:pt idx="300">
                  <c:v>0.374</c:v>
                </c:pt>
                <c:pt idx="301">
                  <c:v>0.377</c:v>
                </c:pt>
                <c:pt idx="302">
                  <c:v>0.38100000000000001</c:v>
                </c:pt>
                <c:pt idx="303">
                  <c:v>0.38300000000000001</c:v>
                </c:pt>
                <c:pt idx="304">
                  <c:v>0.38600000000000001</c:v>
                </c:pt>
                <c:pt idx="305">
                  <c:v>0.38900000000000001</c:v>
                </c:pt>
                <c:pt idx="306">
                  <c:v>0.39200000000000002</c:v>
                </c:pt>
                <c:pt idx="307">
                  <c:v>0.39500000000000002</c:v>
                </c:pt>
                <c:pt idx="308">
                  <c:v>0.39800000000000002</c:v>
                </c:pt>
                <c:pt idx="309">
                  <c:v>0.40200000000000002</c:v>
                </c:pt>
                <c:pt idx="310">
                  <c:v>0.40500000000000003</c:v>
                </c:pt>
                <c:pt idx="311">
                  <c:v>0.40799999999999997</c:v>
                </c:pt>
                <c:pt idx="312">
                  <c:v>0.41099999999999998</c:v>
                </c:pt>
                <c:pt idx="313">
                  <c:v>0.41399999999999998</c:v>
                </c:pt>
                <c:pt idx="314">
                  <c:v>0.41799999999999998</c:v>
                </c:pt>
                <c:pt idx="315">
                  <c:v>0.42099999999999999</c:v>
                </c:pt>
                <c:pt idx="316">
                  <c:v>0.42399999999999999</c:v>
                </c:pt>
                <c:pt idx="317">
                  <c:v>0.42699999999999999</c:v>
                </c:pt>
                <c:pt idx="318">
                  <c:v>0.43</c:v>
                </c:pt>
                <c:pt idx="319">
                  <c:v>0.434</c:v>
                </c:pt>
                <c:pt idx="320">
                  <c:v>0.436</c:v>
                </c:pt>
                <c:pt idx="321">
                  <c:v>0.44</c:v>
                </c:pt>
                <c:pt idx="322">
                  <c:v>0.443</c:v>
                </c:pt>
                <c:pt idx="323">
                  <c:v>0.44600000000000001</c:v>
                </c:pt>
                <c:pt idx="324">
                  <c:v>0.45</c:v>
                </c:pt>
                <c:pt idx="325">
                  <c:v>0.45300000000000001</c:v>
                </c:pt>
                <c:pt idx="326">
                  <c:v>0.45600000000000002</c:v>
                </c:pt>
                <c:pt idx="327">
                  <c:v>0.46</c:v>
                </c:pt>
                <c:pt idx="328">
                  <c:v>0.46300000000000002</c:v>
                </c:pt>
                <c:pt idx="329">
                  <c:v>0.46600000000000003</c:v>
                </c:pt>
                <c:pt idx="330">
                  <c:v>0.46899999999999997</c:v>
                </c:pt>
                <c:pt idx="331">
                  <c:v>0.47299999999999998</c:v>
                </c:pt>
                <c:pt idx="332">
                  <c:v>0.47599999999999998</c:v>
                </c:pt>
                <c:pt idx="333">
                  <c:v>0.48</c:v>
                </c:pt>
                <c:pt idx="334">
                  <c:v>0.48299999999999998</c:v>
                </c:pt>
                <c:pt idx="335">
                  <c:v>0.48699999999999999</c:v>
                </c:pt>
                <c:pt idx="336">
                  <c:v>0.49</c:v>
                </c:pt>
                <c:pt idx="337">
                  <c:v>0.49299999999999999</c:v>
                </c:pt>
                <c:pt idx="338">
                  <c:v>0.496</c:v>
                </c:pt>
                <c:pt idx="339">
                  <c:v>0.5</c:v>
                </c:pt>
                <c:pt idx="340">
                  <c:v>0.503</c:v>
                </c:pt>
                <c:pt idx="341">
                  <c:v>0.50700000000000001</c:v>
                </c:pt>
                <c:pt idx="342">
                  <c:v>0.51</c:v>
                </c:pt>
                <c:pt idx="343">
                  <c:v>0.51300000000000001</c:v>
                </c:pt>
                <c:pt idx="344">
                  <c:v>0.51700000000000002</c:v>
                </c:pt>
                <c:pt idx="345">
                  <c:v>0.52</c:v>
                </c:pt>
                <c:pt idx="346">
                  <c:v>0.52300000000000002</c:v>
                </c:pt>
                <c:pt idx="347">
                  <c:v>0.52700000000000002</c:v>
                </c:pt>
                <c:pt idx="348">
                  <c:v>0.53</c:v>
                </c:pt>
                <c:pt idx="349">
                  <c:v>0.53400000000000003</c:v>
                </c:pt>
                <c:pt idx="350">
                  <c:v>0.53700000000000003</c:v>
                </c:pt>
                <c:pt idx="351">
                  <c:v>0.54100000000000004</c:v>
                </c:pt>
                <c:pt idx="352">
                  <c:v>0.54400000000000004</c:v>
                </c:pt>
                <c:pt idx="353">
                  <c:v>0.54800000000000004</c:v>
                </c:pt>
                <c:pt idx="354">
                  <c:v>0.55100000000000005</c:v>
                </c:pt>
                <c:pt idx="355">
                  <c:v>0.55400000000000005</c:v>
                </c:pt>
                <c:pt idx="356">
                  <c:v>0.55800000000000005</c:v>
                </c:pt>
                <c:pt idx="357">
                  <c:v>0.56100000000000005</c:v>
                </c:pt>
                <c:pt idx="358">
                  <c:v>0.56499999999999995</c:v>
                </c:pt>
                <c:pt idx="359">
                  <c:v>0.56899999999999995</c:v>
                </c:pt>
                <c:pt idx="360">
                  <c:v>0.57199999999999995</c:v>
                </c:pt>
                <c:pt idx="361">
                  <c:v>0.57599999999999996</c:v>
                </c:pt>
                <c:pt idx="362">
                  <c:v>0.57899999999999996</c:v>
                </c:pt>
                <c:pt idx="363">
                  <c:v>0.58299999999999996</c:v>
                </c:pt>
                <c:pt idx="364">
                  <c:v>0.58599999999999997</c:v>
                </c:pt>
                <c:pt idx="365">
                  <c:v>0.59</c:v>
                </c:pt>
                <c:pt idx="366">
                  <c:v>0.59399999999999997</c:v>
                </c:pt>
                <c:pt idx="367">
                  <c:v>0.59699999999999998</c:v>
                </c:pt>
                <c:pt idx="368">
                  <c:v>0.6</c:v>
                </c:pt>
                <c:pt idx="369">
                  <c:v>0.60499999999999998</c:v>
                </c:pt>
                <c:pt idx="370">
                  <c:v>0.60799999999999998</c:v>
                </c:pt>
                <c:pt idx="371">
                  <c:v>0.61199999999999999</c:v>
                </c:pt>
                <c:pt idx="372">
                  <c:v>0.61499999999999999</c:v>
                </c:pt>
                <c:pt idx="373">
                  <c:v>0.61899999999999999</c:v>
                </c:pt>
                <c:pt idx="374">
                  <c:v>0.623</c:v>
                </c:pt>
                <c:pt idx="375">
                  <c:v>0.626</c:v>
                </c:pt>
                <c:pt idx="376">
                  <c:v>0.63</c:v>
                </c:pt>
                <c:pt idx="377">
                  <c:v>0.63400000000000001</c:v>
                </c:pt>
                <c:pt idx="378">
                  <c:v>0.63800000000000001</c:v>
                </c:pt>
                <c:pt idx="379">
                  <c:v>0.64100000000000001</c:v>
                </c:pt>
                <c:pt idx="380">
                  <c:v>0.64400000000000002</c:v>
                </c:pt>
                <c:pt idx="381">
                  <c:v>0.64800000000000002</c:v>
                </c:pt>
                <c:pt idx="382">
                  <c:v>0.65200000000000002</c:v>
                </c:pt>
                <c:pt idx="383">
                  <c:v>0.65600000000000003</c:v>
                </c:pt>
                <c:pt idx="384">
                  <c:v>0.66</c:v>
                </c:pt>
                <c:pt idx="385">
                  <c:v>0.66400000000000003</c:v>
                </c:pt>
                <c:pt idx="386">
                  <c:v>0.66700000000000004</c:v>
                </c:pt>
                <c:pt idx="387">
                  <c:v>0.67100000000000004</c:v>
                </c:pt>
                <c:pt idx="388">
                  <c:v>0.67500000000000004</c:v>
                </c:pt>
                <c:pt idx="389">
                  <c:v>0.67900000000000005</c:v>
                </c:pt>
                <c:pt idx="390">
                  <c:v>0.68300000000000005</c:v>
                </c:pt>
                <c:pt idx="391">
                  <c:v>0.68600000000000005</c:v>
                </c:pt>
                <c:pt idx="392">
                  <c:v>0.69</c:v>
                </c:pt>
                <c:pt idx="393">
                  <c:v>0.69399999999999995</c:v>
                </c:pt>
                <c:pt idx="394">
                  <c:v>0.69799999999999995</c:v>
                </c:pt>
                <c:pt idx="395">
                  <c:v>0.70099999999999996</c:v>
                </c:pt>
                <c:pt idx="396">
                  <c:v>0.70499999999999996</c:v>
                </c:pt>
                <c:pt idx="397">
                  <c:v>0.70899999999999996</c:v>
                </c:pt>
                <c:pt idx="398">
                  <c:v>0.71299999999999997</c:v>
                </c:pt>
                <c:pt idx="399">
                  <c:v>0.71699999999999997</c:v>
                </c:pt>
                <c:pt idx="400">
                  <c:v>0.72099999999999997</c:v>
                </c:pt>
                <c:pt idx="401">
                  <c:v>0.72399999999999998</c:v>
                </c:pt>
                <c:pt idx="402">
                  <c:v>0.72899999999999998</c:v>
                </c:pt>
                <c:pt idx="403">
                  <c:v>0.73199999999999998</c:v>
                </c:pt>
                <c:pt idx="404">
                  <c:v>0.73599999999999999</c:v>
                </c:pt>
                <c:pt idx="405">
                  <c:v>0.74</c:v>
                </c:pt>
                <c:pt idx="406">
                  <c:v>0.745</c:v>
                </c:pt>
                <c:pt idx="407">
                  <c:v>0.748</c:v>
                </c:pt>
                <c:pt idx="408">
                  <c:v>0.752</c:v>
                </c:pt>
                <c:pt idx="409">
                  <c:v>0.75600000000000001</c:v>
                </c:pt>
                <c:pt idx="410">
                  <c:v>0.76</c:v>
                </c:pt>
                <c:pt idx="411">
                  <c:v>0.76400000000000001</c:v>
                </c:pt>
                <c:pt idx="412">
                  <c:v>0.76900000000000002</c:v>
                </c:pt>
                <c:pt idx="413">
                  <c:v>0.77300000000000002</c:v>
                </c:pt>
                <c:pt idx="414">
                  <c:v>0.77700000000000002</c:v>
                </c:pt>
                <c:pt idx="415">
                  <c:v>0.78100000000000003</c:v>
                </c:pt>
                <c:pt idx="416">
                  <c:v>0.78500000000000003</c:v>
                </c:pt>
                <c:pt idx="417">
                  <c:v>0.78900000000000003</c:v>
                </c:pt>
                <c:pt idx="418">
                  <c:v>0.79300000000000004</c:v>
                </c:pt>
                <c:pt idx="419">
                  <c:v>0.79700000000000004</c:v>
                </c:pt>
                <c:pt idx="420">
                  <c:v>0.80100000000000005</c:v>
                </c:pt>
                <c:pt idx="421">
                  <c:v>0.80600000000000005</c:v>
                </c:pt>
                <c:pt idx="422">
                  <c:v>0.80900000000000005</c:v>
                </c:pt>
                <c:pt idx="423">
                  <c:v>0.81399999999999995</c:v>
                </c:pt>
                <c:pt idx="424">
                  <c:v>0.81699999999999995</c:v>
                </c:pt>
                <c:pt idx="425">
                  <c:v>0.82199999999999995</c:v>
                </c:pt>
                <c:pt idx="426">
                  <c:v>0.82599999999999996</c:v>
                </c:pt>
                <c:pt idx="427">
                  <c:v>0.83099999999999996</c:v>
                </c:pt>
                <c:pt idx="428">
                  <c:v>0.83399999999999996</c:v>
                </c:pt>
                <c:pt idx="429">
                  <c:v>0.83799999999999997</c:v>
                </c:pt>
                <c:pt idx="430">
                  <c:v>0.84299999999999997</c:v>
                </c:pt>
                <c:pt idx="431">
                  <c:v>0.84699999999999998</c:v>
                </c:pt>
                <c:pt idx="432">
                  <c:v>0.85099999999999998</c:v>
                </c:pt>
                <c:pt idx="433">
                  <c:v>0.85599999999999998</c:v>
                </c:pt>
                <c:pt idx="434">
                  <c:v>0.86</c:v>
                </c:pt>
                <c:pt idx="435">
                  <c:v>0.86399999999999999</c:v>
                </c:pt>
                <c:pt idx="436">
                  <c:v>0.86899999999999999</c:v>
                </c:pt>
                <c:pt idx="437">
                  <c:v>0.873</c:v>
                </c:pt>
                <c:pt idx="438">
                  <c:v>0.878</c:v>
                </c:pt>
                <c:pt idx="439">
                  <c:v>0.88200000000000001</c:v>
                </c:pt>
                <c:pt idx="440">
                  <c:v>0.88600000000000001</c:v>
                </c:pt>
                <c:pt idx="441">
                  <c:v>0.89100000000000001</c:v>
                </c:pt>
                <c:pt idx="442">
                  <c:v>0.89600000000000002</c:v>
                </c:pt>
                <c:pt idx="443">
                  <c:v>0.89900000000000002</c:v>
                </c:pt>
                <c:pt idx="444">
                  <c:v>0.90400000000000003</c:v>
                </c:pt>
                <c:pt idx="445">
                  <c:v>0.90900000000000003</c:v>
                </c:pt>
                <c:pt idx="446">
                  <c:v>0.91300000000000003</c:v>
                </c:pt>
                <c:pt idx="447">
                  <c:v>0.91800000000000004</c:v>
                </c:pt>
                <c:pt idx="448">
                  <c:v>0.92200000000000004</c:v>
                </c:pt>
                <c:pt idx="449">
                  <c:v>0.92600000000000005</c:v>
                </c:pt>
                <c:pt idx="450">
                  <c:v>0.93100000000000005</c:v>
                </c:pt>
                <c:pt idx="451">
                  <c:v>0.93500000000000005</c:v>
                </c:pt>
                <c:pt idx="452">
                  <c:v>0.93899999999999995</c:v>
                </c:pt>
                <c:pt idx="453">
                  <c:v>0.94399999999999995</c:v>
                </c:pt>
                <c:pt idx="454">
                  <c:v>0.94899999999999995</c:v>
                </c:pt>
                <c:pt idx="455">
                  <c:v>0.95299999999999996</c:v>
                </c:pt>
                <c:pt idx="456">
                  <c:v>0.95899999999999996</c:v>
                </c:pt>
                <c:pt idx="457">
                  <c:v>0.96299999999999997</c:v>
                </c:pt>
                <c:pt idx="458">
                  <c:v>0.96699999999999997</c:v>
                </c:pt>
                <c:pt idx="459">
                  <c:v>0.97099999999999997</c:v>
                </c:pt>
                <c:pt idx="460">
                  <c:v>0.97599999999999998</c:v>
                </c:pt>
                <c:pt idx="461">
                  <c:v>0.98099999999999998</c:v>
                </c:pt>
                <c:pt idx="462">
                  <c:v>0.98599999999999999</c:v>
                </c:pt>
                <c:pt idx="463">
                  <c:v>0.99</c:v>
                </c:pt>
                <c:pt idx="464">
                  <c:v>0.995</c:v>
                </c:pt>
                <c:pt idx="465">
                  <c:v>1</c:v>
                </c:pt>
                <c:pt idx="466">
                  <c:v>1.01</c:v>
                </c:pt>
                <c:pt idx="467">
                  <c:v>1.01</c:v>
                </c:pt>
                <c:pt idx="468">
                  <c:v>1.01</c:v>
                </c:pt>
                <c:pt idx="469">
                  <c:v>1.02</c:v>
                </c:pt>
                <c:pt idx="470">
                  <c:v>1.02</c:v>
                </c:pt>
                <c:pt idx="471">
                  <c:v>1.03</c:v>
                </c:pt>
                <c:pt idx="472">
                  <c:v>1.03</c:v>
                </c:pt>
                <c:pt idx="473">
                  <c:v>1.04</c:v>
                </c:pt>
                <c:pt idx="474">
                  <c:v>1.04</c:v>
                </c:pt>
                <c:pt idx="475">
                  <c:v>1.05</c:v>
                </c:pt>
                <c:pt idx="476">
                  <c:v>1.05</c:v>
                </c:pt>
                <c:pt idx="477">
                  <c:v>1.06</c:v>
                </c:pt>
                <c:pt idx="478">
                  <c:v>1.06</c:v>
                </c:pt>
                <c:pt idx="479">
                  <c:v>1.07</c:v>
                </c:pt>
                <c:pt idx="480">
                  <c:v>1.07</c:v>
                </c:pt>
                <c:pt idx="481">
                  <c:v>1.08</c:v>
                </c:pt>
                <c:pt idx="482">
                  <c:v>1.08</c:v>
                </c:pt>
                <c:pt idx="483">
                  <c:v>1.0900000000000001</c:v>
                </c:pt>
                <c:pt idx="484">
                  <c:v>1.0900000000000001</c:v>
                </c:pt>
                <c:pt idx="485">
                  <c:v>1.1000000000000001</c:v>
                </c:pt>
                <c:pt idx="486">
                  <c:v>1.1000000000000001</c:v>
                </c:pt>
                <c:pt idx="487">
                  <c:v>1.1100000000000001</c:v>
                </c:pt>
                <c:pt idx="488">
                  <c:v>1.1200000000000001</c:v>
                </c:pt>
                <c:pt idx="489">
                  <c:v>1.1200000000000001</c:v>
                </c:pt>
              </c:numCache>
            </c:numRef>
          </c:xVal>
          <c:yVal>
            <c:numRef>
              <c:f>Round_specimen!$J$6:$J$495</c:f>
              <c:numCache>
                <c:formatCode>0.00000</c:formatCode>
                <c:ptCount val="490"/>
                <c:pt idx="0">
                  <c:v>1.7500000000000002E-2</c:v>
                </c:pt>
                <c:pt idx="1">
                  <c:v>3.1300000000000001E-2</c:v>
                </c:pt>
                <c:pt idx="2">
                  <c:v>0.11700000000000001</c:v>
                </c:pt>
                <c:pt idx="3">
                  <c:v>0.19500000000000001</c:v>
                </c:pt>
                <c:pt idx="4">
                  <c:v>0.28299999999999997</c:v>
                </c:pt>
                <c:pt idx="5">
                  <c:v>0.36199999999999999</c:v>
                </c:pt>
                <c:pt idx="6">
                  <c:v>0.442</c:v>
                </c:pt>
                <c:pt idx="7">
                  <c:v>0.51700000000000002</c:v>
                </c:pt>
                <c:pt idx="8">
                  <c:v>0.59399999999999997</c:v>
                </c:pt>
                <c:pt idx="9">
                  <c:v>0.66100000000000003</c:v>
                </c:pt>
                <c:pt idx="10">
                  <c:v>0.73699999999999999</c:v>
                </c:pt>
                <c:pt idx="11">
                  <c:v>0.80100000000000005</c:v>
                </c:pt>
                <c:pt idx="12">
                  <c:v>0.86899999999999999</c:v>
                </c:pt>
                <c:pt idx="13">
                  <c:v>0.93600000000000005</c:v>
                </c:pt>
                <c:pt idx="14">
                  <c:v>1</c:v>
                </c:pt>
                <c:pt idx="15">
                  <c:v>1.07</c:v>
                </c:pt>
                <c:pt idx="16">
                  <c:v>1.1299999999999999</c:v>
                </c:pt>
                <c:pt idx="17">
                  <c:v>1.2</c:v>
                </c:pt>
                <c:pt idx="18">
                  <c:v>1.26</c:v>
                </c:pt>
                <c:pt idx="19">
                  <c:v>1.32</c:v>
                </c:pt>
                <c:pt idx="20">
                  <c:v>1.37</c:v>
                </c:pt>
                <c:pt idx="21">
                  <c:v>1.43</c:v>
                </c:pt>
                <c:pt idx="22">
                  <c:v>1.49</c:v>
                </c:pt>
                <c:pt idx="23">
                  <c:v>1.54</c:v>
                </c:pt>
                <c:pt idx="24">
                  <c:v>1.59</c:v>
                </c:pt>
                <c:pt idx="25">
                  <c:v>1.66</c:v>
                </c:pt>
                <c:pt idx="26">
                  <c:v>1.71</c:v>
                </c:pt>
                <c:pt idx="27">
                  <c:v>1.76</c:v>
                </c:pt>
                <c:pt idx="28">
                  <c:v>1.81</c:v>
                </c:pt>
                <c:pt idx="29">
                  <c:v>1.86</c:v>
                </c:pt>
                <c:pt idx="30">
                  <c:v>1.91</c:v>
                </c:pt>
                <c:pt idx="31">
                  <c:v>1.95</c:v>
                </c:pt>
                <c:pt idx="32">
                  <c:v>2</c:v>
                </c:pt>
                <c:pt idx="33">
                  <c:v>2.04</c:v>
                </c:pt>
                <c:pt idx="34">
                  <c:v>2.09</c:v>
                </c:pt>
                <c:pt idx="35">
                  <c:v>2.13</c:v>
                </c:pt>
                <c:pt idx="36">
                  <c:v>2.19</c:v>
                </c:pt>
                <c:pt idx="37">
                  <c:v>2.2200000000000002</c:v>
                </c:pt>
                <c:pt idx="38">
                  <c:v>2.2599999999999998</c:v>
                </c:pt>
                <c:pt idx="39">
                  <c:v>2.31</c:v>
                </c:pt>
                <c:pt idx="40">
                  <c:v>2.35</c:v>
                </c:pt>
                <c:pt idx="41">
                  <c:v>2.39</c:v>
                </c:pt>
                <c:pt idx="42">
                  <c:v>2.4300000000000002</c:v>
                </c:pt>
                <c:pt idx="43">
                  <c:v>2.4700000000000002</c:v>
                </c:pt>
                <c:pt idx="44">
                  <c:v>2.5099999999999998</c:v>
                </c:pt>
                <c:pt idx="45">
                  <c:v>2.5499999999999998</c:v>
                </c:pt>
                <c:pt idx="46">
                  <c:v>2.59</c:v>
                </c:pt>
                <c:pt idx="47">
                  <c:v>2.63</c:v>
                </c:pt>
                <c:pt idx="48">
                  <c:v>2.66</c:v>
                </c:pt>
                <c:pt idx="49">
                  <c:v>2.71</c:v>
                </c:pt>
                <c:pt idx="50">
                  <c:v>2.74</c:v>
                </c:pt>
                <c:pt idx="51">
                  <c:v>2.77</c:v>
                </c:pt>
                <c:pt idx="52">
                  <c:v>2.82</c:v>
                </c:pt>
                <c:pt idx="53">
                  <c:v>2.85</c:v>
                </c:pt>
                <c:pt idx="54">
                  <c:v>2.89</c:v>
                </c:pt>
                <c:pt idx="55">
                  <c:v>2.92</c:v>
                </c:pt>
                <c:pt idx="56">
                  <c:v>2.95</c:v>
                </c:pt>
                <c:pt idx="57">
                  <c:v>2.99</c:v>
                </c:pt>
                <c:pt idx="58">
                  <c:v>3.03</c:v>
                </c:pt>
                <c:pt idx="59">
                  <c:v>3.06</c:v>
                </c:pt>
                <c:pt idx="60">
                  <c:v>3.09</c:v>
                </c:pt>
                <c:pt idx="61">
                  <c:v>3.13</c:v>
                </c:pt>
                <c:pt idx="62">
                  <c:v>3.17</c:v>
                </c:pt>
                <c:pt idx="63">
                  <c:v>3.2</c:v>
                </c:pt>
                <c:pt idx="64">
                  <c:v>3.23</c:v>
                </c:pt>
                <c:pt idx="65">
                  <c:v>3.27</c:v>
                </c:pt>
                <c:pt idx="66">
                  <c:v>3.3</c:v>
                </c:pt>
                <c:pt idx="67">
                  <c:v>3.34</c:v>
                </c:pt>
                <c:pt idx="68">
                  <c:v>3.37</c:v>
                </c:pt>
                <c:pt idx="69">
                  <c:v>3.4</c:v>
                </c:pt>
                <c:pt idx="70">
                  <c:v>3.44</c:v>
                </c:pt>
                <c:pt idx="71">
                  <c:v>3.47</c:v>
                </c:pt>
                <c:pt idx="72">
                  <c:v>3.5</c:v>
                </c:pt>
                <c:pt idx="73">
                  <c:v>3.53</c:v>
                </c:pt>
                <c:pt idx="74">
                  <c:v>3.56</c:v>
                </c:pt>
                <c:pt idx="75">
                  <c:v>3.59</c:v>
                </c:pt>
                <c:pt idx="76">
                  <c:v>3.63</c:v>
                </c:pt>
                <c:pt idx="77">
                  <c:v>3.66</c:v>
                </c:pt>
                <c:pt idx="78">
                  <c:v>3.69</c:v>
                </c:pt>
                <c:pt idx="79">
                  <c:v>3.73</c:v>
                </c:pt>
                <c:pt idx="80">
                  <c:v>3.76</c:v>
                </c:pt>
                <c:pt idx="81">
                  <c:v>3.78</c:v>
                </c:pt>
                <c:pt idx="82">
                  <c:v>3.81</c:v>
                </c:pt>
                <c:pt idx="83">
                  <c:v>3.85</c:v>
                </c:pt>
                <c:pt idx="84">
                  <c:v>3.88</c:v>
                </c:pt>
                <c:pt idx="85">
                  <c:v>3.91</c:v>
                </c:pt>
                <c:pt idx="86">
                  <c:v>3.94</c:v>
                </c:pt>
                <c:pt idx="87">
                  <c:v>3.98</c:v>
                </c:pt>
                <c:pt idx="88">
                  <c:v>4.01</c:v>
                </c:pt>
                <c:pt idx="89">
                  <c:v>4.04</c:v>
                </c:pt>
                <c:pt idx="90">
                  <c:v>4.0599999999999996</c:v>
                </c:pt>
                <c:pt idx="91">
                  <c:v>4.0999999999999996</c:v>
                </c:pt>
                <c:pt idx="92">
                  <c:v>4.13</c:v>
                </c:pt>
                <c:pt idx="93">
                  <c:v>4.1500000000000004</c:v>
                </c:pt>
                <c:pt idx="94">
                  <c:v>4.18</c:v>
                </c:pt>
                <c:pt idx="95">
                  <c:v>4.22</c:v>
                </c:pt>
                <c:pt idx="96">
                  <c:v>4.25</c:v>
                </c:pt>
                <c:pt idx="97">
                  <c:v>4.2699999999999996</c:v>
                </c:pt>
                <c:pt idx="98">
                  <c:v>4.3099999999999996</c:v>
                </c:pt>
                <c:pt idx="99">
                  <c:v>4.34</c:v>
                </c:pt>
                <c:pt idx="100">
                  <c:v>4.37</c:v>
                </c:pt>
                <c:pt idx="101">
                  <c:v>4.4000000000000004</c:v>
                </c:pt>
                <c:pt idx="102">
                  <c:v>4.43</c:v>
                </c:pt>
                <c:pt idx="103">
                  <c:v>4.45</c:v>
                </c:pt>
                <c:pt idx="104">
                  <c:v>4.4800000000000004</c:v>
                </c:pt>
                <c:pt idx="105">
                  <c:v>4.51</c:v>
                </c:pt>
                <c:pt idx="106">
                  <c:v>4.55</c:v>
                </c:pt>
                <c:pt idx="107">
                  <c:v>4.58</c:v>
                </c:pt>
                <c:pt idx="108">
                  <c:v>4.5999999999999996</c:v>
                </c:pt>
                <c:pt idx="109">
                  <c:v>4.6399999999999997</c:v>
                </c:pt>
                <c:pt idx="110">
                  <c:v>4.66</c:v>
                </c:pt>
                <c:pt idx="111">
                  <c:v>4.6900000000000004</c:v>
                </c:pt>
                <c:pt idx="112">
                  <c:v>4.72</c:v>
                </c:pt>
                <c:pt idx="113">
                  <c:v>4.75</c:v>
                </c:pt>
                <c:pt idx="114">
                  <c:v>4.78</c:v>
                </c:pt>
                <c:pt idx="115">
                  <c:v>4.8099999999999996</c:v>
                </c:pt>
                <c:pt idx="116">
                  <c:v>4.84</c:v>
                </c:pt>
                <c:pt idx="117">
                  <c:v>4.87</c:v>
                </c:pt>
                <c:pt idx="118">
                  <c:v>4.9000000000000004</c:v>
                </c:pt>
                <c:pt idx="119">
                  <c:v>4.93</c:v>
                </c:pt>
                <c:pt idx="120">
                  <c:v>4.96</c:v>
                </c:pt>
                <c:pt idx="121">
                  <c:v>4.99</c:v>
                </c:pt>
                <c:pt idx="122">
                  <c:v>5.0199999999999996</c:v>
                </c:pt>
                <c:pt idx="123">
                  <c:v>5.05</c:v>
                </c:pt>
                <c:pt idx="124">
                  <c:v>5.08</c:v>
                </c:pt>
                <c:pt idx="125">
                  <c:v>5.1100000000000003</c:v>
                </c:pt>
                <c:pt idx="126">
                  <c:v>5.13</c:v>
                </c:pt>
                <c:pt idx="127">
                  <c:v>5.17</c:v>
                </c:pt>
                <c:pt idx="128">
                  <c:v>5.19</c:v>
                </c:pt>
                <c:pt idx="129">
                  <c:v>5.22</c:v>
                </c:pt>
                <c:pt idx="130">
                  <c:v>5.26</c:v>
                </c:pt>
                <c:pt idx="131">
                  <c:v>5.28</c:v>
                </c:pt>
                <c:pt idx="132">
                  <c:v>5.32</c:v>
                </c:pt>
                <c:pt idx="133">
                  <c:v>5.34</c:v>
                </c:pt>
                <c:pt idx="134">
                  <c:v>5.38</c:v>
                </c:pt>
                <c:pt idx="135">
                  <c:v>5.4</c:v>
                </c:pt>
                <c:pt idx="136">
                  <c:v>5.44</c:v>
                </c:pt>
                <c:pt idx="137">
                  <c:v>5.46</c:v>
                </c:pt>
                <c:pt idx="138">
                  <c:v>5.49</c:v>
                </c:pt>
                <c:pt idx="139">
                  <c:v>5.52</c:v>
                </c:pt>
                <c:pt idx="140">
                  <c:v>5.55</c:v>
                </c:pt>
                <c:pt idx="141">
                  <c:v>5.58</c:v>
                </c:pt>
                <c:pt idx="142">
                  <c:v>5.6</c:v>
                </c:pt>
                <c:pt idx="143">
                  <c:v>5.63</c:v>
                </c:pt>
                <c:pt idx="144">
                  <c:v>5.66</c:v>
                </c:pt>
                <c:pt idx="145">
                  <c:v>5.7</c:v>
                </c:pt>
                <c:pt idx="146">
                  <c:v>5.72</c:v>
                </c:pt>
                <c:pt idx="147">
                  <c:v>5.75</c:v>
                </c:pt>
                <c:pt idx="148">
                  <c:v>5.78</c:v>
                </c:pt>
                <c:pt idx="149">
                  <c:v>5.81</c:v>
                </c:pt>
                <c:pt idx="150">
                  <c:v>5.84</c:v>
                </c:pt>
                <c:pt idx="151">
                  <c:v>5.86</c:v>
                </c:pt>
                <c:pt idx="152">
                  <c:v>5.9</c:v>
                </c:pt>
                <c:pt idx="153">
                  <c:v>5.92</c:v>
                </c:pt>
                <c:pt idx="154">
                  <c:v>5.96</c:v>
                </c:pt>
                <c:pt idx="155">
                  <c:v>5.98</c:v>
                </c:pt>
                <c:pt idx="156">
                  <c:v>6.01</c:v>
                </c:pt>
                <c:pt idx="157">
                  <c:v>6.03</c:v>
                </c:pt>
                <c:pt idx="158">
                  <c:v>6.07</c:v>
                </c:pt>
                <c:pt idx="159">
                  <c:v>6.1</c:v>
                </c:pt>
                <c:pt idx="160">
                  <c:v>6.13</c:v>
                </c:pt>
                <c:pt idx="161">
                  <c:v>6.15</c:v>
                </c:pt>
                <c:pt idx="162">
                  <c:v>6.18</c:v>
                </c:pt>
                <c:pt idx="163">
                  <c:v>6.21</c:v>
                </c:pt>
                <c:pt idx="164">
                  <c:v>6.24</c:v>
                </c:pt>
                <c:pt idx="165">
                  <c:v>6.26</c:v>
                </c:pt>
                <c:pt idx="166">
                  <c:v>6.29</c:v>
                </c:pt>
                <c:pt idx="167">
                  <c:v>6.33</c:v>
                </c:pt>
                <c:pt idx="168">
                  <c:v>6.35</c:v>
                </c:pt>
                <c:pt idx="169">
                  <c:v>6.38</c:v>
                </c:pt>
                <c:pt idx="170">
                  <c:v>6.4</c:v>
                </c:pt>
                <c:pt idx="171">
                  <c:v>6.43</c:v>
                </c:pt>
                <c:pt idx="172">
                  <c:v>6.46</c:v>
                </c:pt>
                <c:pt idx="173">
                  <c:v>6.49</c:v>
                </c:pt>
                <c:pt idx="174">
                  <c:v>6.51</c:v>
                </c:pt>
                <c:pt idx="175">
                  <c:v>6.54</c:v>
                </c:pt>
                <c:pt idx="176">
                  <c:v>6.56</c:v>
                </c:pt>
                <c:pt idx="177">
                  <c:v>6.6</c:v>
                </c:pt>
                <c:pt idx="178">
                  <c:v>6.63</c:v>
                </c:pt>
                <c:pt idx="179">
                  <c:v>6.65</c:v>
                </c:pt>
                <c:pt idx="180">
                  <c:v>6.68</c:v>
                </c:pt>
                <c:pt idx="181">
                  <c:v>6.71</c:v>
                </c:pt>
                <c:pt idx="182">
                  <c:v>6.73</c:v>
                </c:pt>
                <c:pt idx="183">
                  <c:v>6.76</c:v>
                </c:pt>
                <c:pt idx="184">
                  <c:v>6.78</c:v>
                </c:pt>
                <c:pt idx="185">
                  <c:v>6.81</c:v>
                </c:pt>
                <c:pt idx="186">
                  <c:v>6.84</c:v>
                </c:pt>
                <c:pt idx="187">
                  <c:v>6.86</c:v>
                </c:pt>
                <c:pt idx="188">
                  <c:v>6.88</c:v>
                </c:pt>
                <c:pt idx="189">
                  <c:v>6.91</c:v>
                </c:pt>
                <c:pt idx="190">
                  <c:v>6.93</c:v>
                </c:pt>
                <c:pt idx="191">
                  <c:v>6.96</c:v>
                </c:pt>
                <c:pt idx="192">
                  <c:v>6.99</c:v>
                </c:pt>
                <c:pt idx="193">
                  <c:v>7.01</c:v>
                </c:pt>
                <c:pt idx="194">
                  <c:v>7.04</c:v>
                </c:pt>
                <c:pt idx="195">
                  <c:v>7.06</c:v>
                </c:pt>
                <c:pt idx="196">
                  <c:v>7.08</c:v>
                </c:pt>
                <c:pt idx="197">
                  <c:v>7.1</c:v>
                </c:pt>
                <c:pt idx="198">
                  <c:v>7.13</c:v>
                </c:pt>
                <c:pt idx="199">
                  <c:v>7.15</c:v>
                </c:pt>
                <c:pt idx="200">
                  <c:v>7.17</c:v>
                </c:pt>
                <c:pt idx="201">
                  <c:v>7.19</c:v>
                </c:pt>
                <c:pt idx="202">
                  <c:v>7.22</c:v>
                </c:pt>
                <c:pt idx="203">
                  <c:v>7.24</c:v>
                </c:pt>
                <c:pt idx="204">
                  <c:v>7.26</c:v>
                </c:pt>
                <c:pt idx="205">
                  <c:v>7.28</c:v>
                </c:pt>
                <c:pt idx="206">
                  <c:v>7.3</c:v>
                </c:pt>
                <c:pt idx="207">
                  <c:v>7.33</c:v>
                </c:pt>
                <c:pt idx="208">
                  <c:v>7.35</c:v>
                </c:pt>
                <c:pt idx="209">
                  <c:v>7.36</c:v>
                </c:pt>
                <c:pt idx="210">
                  <c:v>7.38</c:v>
                </c:pt>
                <c:pt idx="211">
                  <c:v>7.41</c:v>
                </c:pt>
                <c:pt idx="212">
                  <c:v>7.43</c:v>
                </c:pt>
                <c:pt idx="213">
                  <c:v>7.45</c:v>
                </c:pt>
                <c:pt idx="214">
                  <c:v>7.47</c:v>
                </c:pt>
                <c:pt idx="215">
                  <c:v>7.49</c:v>
                </c:pt>
                <c:pt idx="216">
                  <c:v>7.51</c:v>
                </c:pt>
                <c:pt idx="217">
                  <c:v>7.52</c:v>
                </c:pt>
                <c:pt idx="218">
                  <c:v>7.54</c:v>
                </c:pt>
                <c:pt idx="219">
                  <c:v>7.56</c:v>
                </c:pt>
                <c:pt idx="220">
                  <c:v>7.58</c:v>
                </c:pt>
                <c:pt idx="221">
                  <c:v>7.6</c:v>
                </c:pt>
                <c:pt idx="222">
                  <c:v>7.62</c:v>
                </c:pt>
                <c:pt idx="223">
                  <c:v>7.63</c:v>
                </c:pt>
                <c:pt idx="224">
                  <c:v>7.65</c:v>
                </c:pt>
                <c:pt idx="225">
                  <c:v>7.67</c:v>
                </c:pt>
                <c:pt idx="226">
                  <c:v>7.68</c:v>
                </c:pt>
                <c:pt idx="227">
                  <c:v>7.7</c:v>
                </c:pt>
                <c:pt idx="228">
                  <c:v>7.72</c:v>
                </c:pt>
                <c:pt idx="229">
                  <c:v>7.74</c:v>
                </c:pt>
                <c:pt idx="230">
                  <c:v>7.75</c:v>
                </c:pt>
                <c:pt idx="231">
                  <c:v>7.76</c:v>
                </c:pt>
                <c:pt idx="232">
                  <c:v>7.78</c:v>
                </c:pt>
                <c:pt idx="233">
                  <c:v>7.8</c:v>
                </c:pt>
                <c:pt idx="234">
                  <c:v>7.81</c:v>
                </c:pt>
                <c:pt idx="235">
                  <c:v>7.83</c:v>
                </c:pt>
                <c:pt idx="236">
                  <c:v>7.84</c:v>
                </c:pt>
                <c:pt idx="237">
                  <c:v>7.86</c:v>
                </c:pt>
                <c:pt idx="238">
                  <c:v>7.87</c:v>
                </c:pt>
                <c:pt idx="239">
                  <c:v>7.89</c:v>
                </c:pt>
                <c:pt idx="240">
                  <c:v>7.9</c:v>
                </c:pt>
                <c:pt idx="241">
                  <c:v>7.91</c:v>
                </c:pt>
                <c:pt idx="242">
                  <c:v>7.93</c:v>
                </c:pt>
                <c:pt idx="243">
                  <c:v>7.94</c:v>
                </c:pt>
                <c:pt idx="244">
                  <c:v>7.96</c:v>
                </c:pt>
                <c:pt idx="245">
                  <c:v>7.97</c:v>
                </c:pt>
                <c:pt idx="246">
                  <c:v>7.98</c:v>
                </c:pt>
                <c:pt idx="247">
                  <c:v>7.99</c:v>
                </c:pt>
                <c:pt idx="248">
                  <c:v>8.01</c:v>
                </c:pt>
                <c:pt idx="249">
                  <c:v>8.02</c:v>
                </c:pt>
                <c:pt idx="250">
                  <c:v>8.0299999999999994</c:v>
                </c:pt>
                <c:pt idx="251">
                  <c:v>8.0500000000000007</c:v>
                </c:pt>
                <c:pt idx="252">
                  <c:v>8.07</c:v>
                </c:pt>
                <c:pt idx="253">
                  <c:v>8.07</c:v>
                </c:pt>
                <c:pt idx="254">
                  <c:v>8.08</c:v>
                </c:pt>
                <c:pt idx="255">
                  <c:v>8.1</c:v>
                </c:pt>
                <c:pt idx="256">
                  <c:v>8.11</c:v>
                </c:pt>
                <c:pt idx="257">
                  <c:v>8.1199999999999992</c:v>
                </c:pt>
                <c:pt idx="258">
                  <c:v>8.1300000000000008</c:v>
                </c:pt>
                <c:pt idx="259">
                  <c:v>8.14</c:v>
                </c:pt>
                <c:pt idx="260">
                  <c:v>8.16</c:v>
                </c:pt>
                <c:pt idx="261">
                  <c:v>8.17</c:v>
                </c:pt>
                <c:pt idx="262">
                  <c:v>8.17</c:v>
                </c:pt>
                <c:pt idx="263">
                  <c:v>8.19</c:v>
                </c:pt>
                <c:pt idx="264">
                  <c:v>8.1999999999999993</c:v>
                </c:pt>
                <c:pt idx="265">
                  <c:v>8.2200000000000006</c:v>
                </c:pt>
                <c:pt idx="266">
                  <c:v>8.2200000000000006</c:v>
                </c:pt>
                <c:pt idx="267">
                  <c:v>8.23</c:v>
                </c:pt>
                <c:pt idx="268">
                  <c:v>8.24</c:v>
                </c:pt>
                <c:pt idx="269">
                  <c:v>8.26</c:v>
                </c:pt>
                <c:pt idx="270">
                  <c:v>8.26</c:v>
                </c:pt>
                <c:pt idx="271">
                  <c:v>8.2799999999999994</c:v>
                </c:pt>
                <c:pt idx="272">
                  <c:v>8.2899999999999991</c:v>
                </c:pt>
                <c:pt idx="273">
                  <c:v>8.3000000000000007</c:v>
                </c:pt>
                <c:pt idx="274">
                  <c:v>8.31</c:v>
                </c:pt>
                <c:pt idx="275">
                  <c:v>8.32</c:v>
                </c:pt>
                <c:pt idx="276">
                  <c:v>8.33</c:v>
                </c:pt>
                <c:pt idx="277">
                  <c:v>8.34</c:v>
                </c:pt>
                <c:pt idx="278">
                  <c:v>8.34</c:v>
                </c:pt>
                <c:pt idx="279">
                  <c:v>8.36</c:v>
                </c:pt>
                <c:pt idx="280">
                  <c:v>8.36</c:v>
                </c:pt>
                <c:pt idx="281">
                  <c:v>8.3699999999999992</c:v>
                </c:pt>
                <c:pt idx="282">
                  <c:v>8.39</c:v>
                </c:pt>
                <c:pt idx="283">
                  <c:v>8.4</c:v>
                </c:pt>
                <c:pt idx="284">
                  <c:v>8.4</c:v>
                </c:pt>
                <c:pt idx="285">
                  <c:v>8.41</c:v>
                </c:pt>
                <c:pt idx="286">
                  <c:v>8.41</c:v>
                </c:pt>
                <c:pt idx="287">
                  <c:v>8.43</c:v>
                </c:pt>
                <c:pt idx="288">
                  <c:v>8.44</c:v>
                </c:pt>
                <c:pt idx="289">
                  <c:v>8.44</c:v>
                </c:pt>
                <c:pt idx="290">
                  <c:v>8.4499999999999993</c:v>
                </c:pt>
                <c:pt idx="291">
                  <c:v>8.4700000000000006</c:v>
                </c:pt>
                <c:pt idx="292">
                  <c:v>8.4700000000000006</c:v>
                </c:pt>
                <c:pt idx="293">
                  <c:v>8.48</c:v>
                </c:pt>
                <c:pt idx="294">
                  <c:v>8.48</c:v>
                </c:pt>
                <c:pt idx="295">
                  <c:v>8.5</c:v>
                </c:pt>
                <c:pt idx="296">
                  <c:v>8.51</c:v>
                </c:pt>
                <c:pt idx="297">
                  <c:v>8.51</c:v>
                </c:pt>
                <c:pt idx="298">
                  <c:v>8.52</c:v>
                </c:pt>
                <c:pt idx="299">
                  <c:v>8.52</c:v>
                </c:pt>
                <c:pt idx="300">
                  <c:v>8.5299999999999994</c:v>
                </c:pt>
                <c:pt idx="301">
                  <c:v>8.5399999999999991</c:v>
                </c:pt>
                <c:pt idx="302">
                  <c:v>8.5500000000000007</c:v>
                </c:pt>
                <c:pt idx="303">
                  <c:v>8.5500000000000007</c:v>
                </c:pt>
                <c:pt idx="304">
                  <c:v>8.57</c:v>
                </c:pt>
                <c:pt idx="305">
                  <c:v>8.57</c:v>
                </c:pt>
                <c:pt idx="306">
                  <c:v>8.58</c:v>
                </c:pt>
                <c:pt idx="307">
                  <c:v>8.59</c:v>
                </c:pt>
                <c:pt idx="308">
                  <c:v>8.59</c:v>
                </c:pt>
                <c:pt idx="309">
                  <c:v>8.6</c:v>
                </c:pt>
                <c:pt idx="310">
                  <c:v>8.6</c:v>
                </c:pt>
                <c:pt idx="311">
                  <c:v>8.61</c:v>
                </c:pt>
                <c:pt idx="312">
                  <c:v>8.6199999999999992</c:v>
                </c:pt>
                <c:pt idx="313">
                  <c:v>8.6300000000000008</c:v>
                </c:pt>
                <c:pt idx="314">
                  <c:v>8.64</c:v>
                </c:pt>
                <c:pt idx="315">
                  <c:v>8.64</c:v>
                </c:pt>
                <c:pt idx="316">
                  <c:v>8.64</c:v>
                </c:pt>
                <c:pt idx="317">
                  <c:v>8.65</c:v>
                </c:pt>
                <c:pt idx="318">
                  <c:v>8.66</c:v>
                </c:pt>
                <c:pt idx="319">
                  <c:v>8.67</c:v>
                </c:pt>
                <c:pt idx="320">
                  <c:v>8.66</c:v>
                </c:pt>
                <c:pt idx="321">
                  <c:v>8.67</c:v>
                </c:pt>
                <c:pt idx="322">
                  <c:v>8.68</c:v>
                </c:pt>
                <c:pt idx="323">
                  <c:v>8.68</c:v>
                </c:pt>
                <c:pt idx="324">
                  <c:v>8.69</c:v>
                </c:pt>
                <c:pt idx="325">
                  <c:v>8.6999999999999993</c:v>
                </c:pt>
                <c:pt idx="326">
                  <c:v>8.7100000000000009</c:v>
                </c:pt>
                <c:pt idx="327">
                  <c:v>8.7100000000000009</c:v>
                </c:pt>
                <c:pt idx="328">
                  <c:v>8.7100000000000009</c:v>
                </c:pt>
                <c:pt idx="329">
                  <c:v>8.7200000000000006</c:v>
                </c:pt>
                <c:pt idx="330">
                  <c:v>8.7200000000000006</c:v>
                </c:pt>
                <c:pt idx="331">
                  <c:v>8.73</c:v>
                </c:pt>
                <c:pt idx="332">
                  <c:v>8.74</c:v>
                </c:pt>
                <c:pt idx="333">
                  <c:v>8.74</c:v>
                </c:pt>
                <c:pt idx="334">
                  <c:v>8.75</c:v>
                </c:pt>
                <c:pt idx="335">
                  <c:v>8.75</c:v>
                </c:pt>
                <c:pt idx="336">
                  <c:v>8.76</c:v>
                </c:pt>
                <c:pt idx="337">
                  <c:v>8.77</c:v>
                </c:pt>
                <c:pt idx="338">
                  <c:v>8.77</c:v>
                </c:pt>
                <c:pt idx="339">
                  <c:v>8.77</c:v>
                </c:pt>
                <c:pt idx="340">
                  <c:v>8.7799999999999994</c:v>
                </c:pt>
                <c:pt idx="341">
                  <c:v>8.7799999999999994</c:v>
                </c:pt>
                <c:pt idx="342">
                  <c:v>8.7799999999999994</c:v>
                </c:pt>
                <c:pt idx="343">
                  <c:v>8.7799999999999994</c:v>
                </c:pt>
                <c:pt idx="344">
                  <c:v>8.8000000000000007</c:v>
                </c:pt>
                <c:pt idx="345">
                  <c:v>8.8000000000000007</c:v>
                </c:pt>
                <c:pt idx="346">
                  <c:v>8.8000000000000007</c:v>
                </c:pt>
                <c:pt idx="347">
                  <c:v>8.8000000000000007</c:v>
                </c:pt>
                <c:pt idx="348">
                  <c:v>8.81</c:v>
                </c:pt>
                <c:pt idx="349">
                  <c:v>8.82</c:v>
                </c:pt>
                <c:pt idx="350">
                  <c:v>8.81</c:v>
                </c:pt>
                <c:pt idx="351">
                  <c:v>8.82</c:v>
                </c:pt>
                <c:pt idx="352">
                  <c:v>8.83</c:v>
                </c:pt>
                <c:pt idx="353">
                  <c:v>8.83</c:v>
                </c:pt>
                <c:pt idx="354">
                  <c:v>8.83</c:v>
                </c:pt>
                <c:pt idx="355">
                  <c:v>8.83</c:v>
                </c:pt>
                <c:pt idx="356">
                  <c:v>8.84</c:v>
                </c:pt>
                <c:pt idx="357">
                  <c:v>8.85</c:v>
                </c:pt>
                <c:pt idx="358">
                  <c:v>8.85</c:v>
                </c:pt>
                <c:pt idx="359">
                  <c:v>8.85</c:v>
                </c:pt>
                <c:pt idx="360">
                  <c:v>8.86</c:v>
                </c:pt>
                <c:pt idx="361">
                  <c:v>8.86</c:v>
                </c:pt>
                <c:pt idx="362">
                  <c:v>8.86</c:v>
                </c:pt>
                <c:pt idx="363">
                  <c:v>8.86</c:v>
                </c:pt>
                <c:pt idx="364">
                  <c:v>8.8699999999999992</c:v>
                </c:pt>
                <c:pt idx="365">
                  <c:v>8.8699999999999992</c:v>
                </c:pt>
                <c:pt idx="366">
                  <c:v>8.8699999999999992</c:v>
                </c:pt>
                <c:pt idx="367">
                  <c:v>8.8699999999999992</c:v>
                </c:pt>
                <c:pt idx="368">
                  <c:v>8.8699999999999992</c:v>
                </c:pt>
                <c:pt idx="369">
                  <c:v>8.8800000000000008</c:v>
                </c:pt>
                <c:pt idx="370">
                  <c:v>8.8800000000000008</c:v>
                </c:pt>
                <c:pt idx="371">
                  <c:v>8.8800000000000008</c:v>
                </c:pt>
                <c:pt idx="372">
                  <c:v>8.8800000000000008</c:v>
                </c:pt>
                <c:pt idx="373">
                  <c:v>8.89</c:v>
                </c:pt>
                <c:pt idx="374">
                  <c:v>8.8800000000000008</c:v>
                </c:pt>
                <c:pt idx="375">
                  <c:v>8.89</c:v>
                </c:pt>
                <c:pt idx="376">
                  <c:v>8.89</c:v>
                </c:pt>
                <c:pt idx="377">
                  <c:v>8.89</c:v>
                </c:pt>
                <c:pt idx="378">
                  <c:v>8.9</c:v>
                </c:pt>
                <c:pt idx="379">
                  <c:v>8.9</c:v>
                </c:pt>
                <c:pt idx="380">
                  <c:v>8.89</c:v>
                </c:pt>
                <c:pt idx="381">
                  <c:v>8.9</c:v>
                </c:pt>
                <c:pt idx="382">
                  <c:v>8.9</c:v>
                </c:pt>
                <c:pt idx="383">
                  <c:v>8.9</c:v>
                </c:pt>
                <c:pt idx="384">
                  <c:v>8.9</c:v>
                </c:pt>
                <c:pt idx="385">
                  <c:v>8.9</c:v>
                </c:pt>
                <c:pt idx="386">
                  <c:v>8.9</c:v>
                </c:pt>
                <c:pt idx="387">
                  <c:v>8.9</c:v>
                </c:pt>
                <c:pt idx="388">
                  <c:v>8.89</c:v>
                </c:pt>
                <c:pt idx="389">
                  <c:v>8.91</c:v>
                </c:pt>
                <c:pt idx="390">
                  <c:v>8.9</c:v>
                </c:pt>
                <c:pt idx="391">
                  <c:v>8.9</c:v>
                </c:pt>
                <c:pt idx="392">
                  <c:v>8.9</c:v>
                </c:pt>
                <c:pt idx="393">
                  <c:v>8.9</c:v>
                </c:pt>
                <c:pt idx="394">
                  <c:v>8.9</c:v>
                </c:pt>
                <c:pt idx="395">
                  <c:v>8.91</c:v>
                </c:pt>
                <c:pt idx="396">
                  <c:v>8.9</c:v>
                </c:pt>
                <c:pt idx="397">
                  <c:v>8.9</c:v>
                </c:pt>
                <c:pt idx="398">
                  <c:v>8.9</c:v>
                </c:pt>
                <c:pt idx="399">
                  <c:v>8.9</c:v>
                </c:pt>
                <c:pt idx="400">
                  <c:v>8.9</c:v>
                </c:pt>
                <c:pt idx="401">
                  <c:v>8.89</c:v>
                </c:pt>
                <c:pt idx="402">
                  <c:v>8.9</c:v>
                </c:pt>
                <c:pt idx="403">
                  <c:v>8.9</c:v>
                </c:pt>
                <c:pt idx="404">
                  <c:v>8.9</c:v>
                </c:pt>
                <c:pt idx="405">
                  <c:v>8.89</c:v>
                </c:pt>
                <c:pt idx="406">
                  <c:v>8.89</c:v>
                </c:pt>
                <c:pt idx="407">
                  <c:v>8.89</c:v>
                </c:pt>
                <c:pt idx="408">
                  <c:v>8.8800000000000008</c:v>
                </c:pt>
                <c:pt idx="409">
                  <c:v>8.8800000000000008</c:v>
                </c:pt>
                <c:pt idx="410">
                  <c:v>8.89</c:v>
                </c:pt>
                <c:pt idx="411">
                  <c:v>8.8800000000000008</c:v>
                </c:pt>
                <c:pt idx="412">
                  <c:v>8.8699999999999992</c:v>
                </c:pt>
                <c:pt idx="413">
                  <c:v>8.8699999999999992</c:v>
                </c:pt>
                <c:pt idx="414">
                  <c:v>8.8699999999999992</c:v>
                </c:pt>
                <c:pt idx="415">
                  <c:v>8.8699999999999992</c:v>
                </c:pt>
                <c:pt idx="416">
                  <c:v>8.86</c:v>
                </c:pt>
                <c:pt idx="417">
                  <c:v>8.86</c:v>
                </c:pt>
                <c:pt idx="418">
                  <c:v>8.86</c:v>
                </c:pt>
                <c:pt idx="419">
                  <c:v>8.86</c:v>
                </c:pt>
                <c:pt idx="420">
                  <c:v>8.84</c:v>
                </c:pt>
                <c:pt idx="421">
                  <c:v>8.84</c:v>
                </c:pt>
                <c:pt idx="422">
                  <c:v>8.84</c:v>
                </c:pt>
                <c:pt idx="423">
                  <c:v>8.83</c:v>
                </c:pt>
                <c:pt idx="424">
                  <c:v>8.82</c:v>
                </c:pt>
                <c:pt idx="425">
                  <c:v>8.82</c:v>
                </c:pt>
                <c:pt idx="426">
                  <c:v>8.82</c:v>
                </c:pt>
                <c:pt idx="427">
                  <c:v>8.8000000000000007</c:v>
                </c:pt>
                <c:pt idx="428">
                  <c:v>8.8000000000000007</c:v>
                </c:pt>
                <c:pt idx="429">
                  <c:v>8.7899999999999991</c:v>
                </c:pt>
                <c:pt idx="430">
                  <c:v>8.7899999999999991</c:v>
                </c:pt>
                <c:pt idx="431">
                  <c:v>8.7799999999999994</c:v>
                </c:pt>
                <c:pt idx="432">
                  <c:v>8.7799999999999994</c:v>
                </c:pt>
                <c:pt idx="433">
                  <c:v>8.77</c:v>
                </c:pt>
                <c:pt idx="434">
                  <c:v>8.76</c:v>
                </c:pt>
                <c:pt idx="435">
                  <c:v>8.75</c:v>
                </c:pt>
                <c:pt idx="436">
                  <c:v>8.74</c:v>
                </c:pt>
                <c:pt idx="437">
                  <c:v>8.73</c:v>
                </c:pt>
                <c:pt idx="438">
                  <c:v>8.73</c:v>
                </c:pt>
                <c:pt idx="439">
                  <c:v>8.7200000000000006</c:v>
                </c:pt>
                <c:pt idx="440">
                  <c:v>8.7100000000000009</c:v>
                </c:pt>
                <c:pt idx="441">
                  <c:v>8.69</c:v>
                </c:pt>
                <c:pt idx="442">
                  <c:v>8.69</c:v>
                </c:pt>
                <c:pt idx="443">
                  <c:v>8.68</c:v>
                </c:pt>
                <c:pt idx="444">
                  <c:v>8.67</c:v>
                </c:pt>
                <c:pt idx="445">
                  <c:v>8.65</c:v>
                </c:pt>
                <c:pt idx="446">
                  <c:v>8.65</c:v>
                </c:pt>
                <c:pt idx="447">
                  <c:v>8.6300000000000008</c:v>
                </c:pt>
                <c:pt idx="448">
                  <c:v>8.6199999999999992</c:v>
                </c:pt>
                <c:pt idx="449">
                  <c:v>8.61</c:v>
                </c:pt>
                <c:pt idx="450">
                  <c:v>8.6</c:v>
                </c:pt>
                <c:pt idx="451">
                  <c:v>8.59</c:v>
                </c:pt>
                <c:pt idx="452">
                  <c:v>8.57</c:v>
                </c:pt>
                <c:pt idx="453">
                  <c:v>8.56</c:v>
                </c:pt>
                <c:pt idx="454">
                  <c:v>8.5500000000000007</c:v>
                </c:pt>
                <c:pt idx="455">
                  <c:v>8.5399999999999991</c:v>
                </c:pt>
                <c:pt idx="456">
                  <c:v>8.52</c:v>
                </c:pt>
                <c:pt idx="457">
                  <c:v>8.5</c:v>
                </c:pt>
                <c:pt idx="458">
                  <c:v>8.49</c:v>
                </c:pt>
                <c:pt idx="459">
                  <c:v>8.4700000000000006</c:v>
                </c:pt>
                <c:pt idx="460">
                  <c:v>8.4600000000000009</c:v>
                </c:pt>
                <c:pt idx="461">
                  <c:v>8.44</c:v>
                </c:pt>
                <c:pt idx="462">
                  <c:v>8.43</c:v>
                </c:pt>
                <c:pt idx="463">
                  <c:v>8.41</c:v>
                </c:pt>
                <c:pt idx="464">
                  <c:v>8.4</c:v>
                </c:pt>
                <c:pt idx="465">
                  <c:v>8.3800000000000008</c:v>
                </c:pt>
                <c:pt idx="466">
                  <c:v>8.36</c:v>
                </c:pt>
                <c:pt idx="467">
                  <c:v>8.34</c:v>
                </c:pt>
                <c:pt idx="468">
                  <c:v>8.32</c:v>
                </c:pt>
                <c:pt idx="469">
                  <c:v>8.3000000000000007</c:v>
                </c:pt>
                <c:pt idx="470">
                  <c:v>8.2899999999999991</c:v>
                </c:pt>
                <c:pt idx="471">
                  <c:v>8.26</c:v>
                </c:pt>
                <c:pt idx="472">
                  <c:v>8.25</c:v>
                </c:pt>
                <c:pt idx="473">
                  <c:v>8.2200000000000006</c:v>
                </c:pt>
                <c:pt idx="474">
                  <c:v>8.1999999999999993</c:v>
                </c:pt>
                <c:pt idx="475">
                  <c:v>8.18</c:v>
                </c:pt>
                <c:pt idx="476">
                  <c:v>8.16</c:v>
                </c:pt>
                <c:pt idx="477">
                  <c:v>8.14</c:v>
                </c:pt>
                <c:pt idx="478">
                  <c:v>8.11</c:v>
                </c:pt>
                <c:pt idx="479">
                  <c:v>8.08</c:v>
                </c:pt>
                <c:pt idx="480">
                  <c:v>8.06</c:v>
                </c:pt>
                <c:pt idx="481">
                  <c:v>8.0399999999999991</c:v>
                </c:pt>
                <c:pt idx="482">
                  <c:v>8.01</c:v>
                </c:pt>
                <c:pt idx="483">
                  <c:v>7.97</c:v>
                </c:pt>
                <c:pt idx="484">
                  <c:v>7.95</c:v>
                </c:pt>
                <c:pt idx="485">
                  <c:v>7.92</c:v>
                </c:pt>
                <c:pt idx="486">
                  <c:v>7.89</c:v>
                </c:pt>
                <c:pt idx="487">
                  <c:v>7.85</c:v>
                </c:pt>
                <c:pt idx="488">
                  <c:v>7.82</c:v>
                </c:pt>
                <c:pt idx="489">
                  <c:v>7.78</c:v>
                </c:pt>
              </c:numCache>
            </c:numRef>
          </c:yVal>
          <c:smooth val="0"/>
        </c:ser>
        <c:ser>
          <c:idx val="4"/>
          <c:order val="2"/>
          <c:marker>
            <c:symbol val="none"/>
          </c:marker>
          <c:xVal>
            <c:numRef>
              <c:f>Round_specimen!$AC$27:$AC$71</c:f>
              <c:numCache>
                <c:formatCode>0.00E+00</c:formatCode>
                <c:ptCount val="45"/>
                <c:pt idx="0">
                  <c:v>1.3798599999999999E-3</c:v>
                </c:pt>
                <c:pt idx="1">
                  <c:v>5.5400800000000002E-3</c:v>
                </c:pt>
                <c:pt idx="2">
                  <c:v>1.24946E-2</c:v>
                </c:pt>
                <c:pt idx="3">
                  <c:v>2.21757E-2</c:v>
                </c:pt>
                <c:pt idx="4">
                  <c:v>3.4561300000000003E-2</c:v>
                </c:pt>
                <c:pt idx="5">
                  <c:v>4.9592999999999998E-2</c:v>
                </c:pt>
                <c:pt idx="6">
                  <c:v>6.6887699999999994E-2</c:v>
                </c:pt>
                <c:pt idx="7">
                  <c:v>8.5967699999999994E-2</c:v>
                </c:pt>
                <c:pt idx="8">
                  <c:v>0.10732800000000001</c:v>
                </c:pt>
                <c:pt idx="9">
                  <c:v>0.13108800000000001</c:v>
                </c:pt>
                <c:pt idx="10">
                  <c:v>0.156969</c:v>
                </c:pt>
                <c:pt idx="11">
                  <c:v>0.185112</c:v>
                </c:pt>
                <c:pt idx="12">
                  <c:v>0.21764500000000001</c:v>
                </c:pt>
                <c:pt idx="13">
                  <c:v>0.248916</c:v>
                </c:pt>
                <c:pt idx="14">
                  <c:v>0.28155599999999997</c:v>
                </c:pt>
                <c:pt idx="15">
                  <c:v>0.31563600000000003</c:v>
                </c:pt>
                <c:pt idx="16">
                  <c:v>0.35091600000000001</c:v>
                </c:pt>
                <c:pt idx="17">
                  <c:v>0.38715699999999997</c:v>
                </c:pt>
                <c:pt idx="18">
                  <c:v>0.424155</c:v>
                </c:pt>
                <c:pt idx="19">
                  <c:v>0.46255499999999999</c:v>
                </c:pt>
                <c:pt idx="20">
                  <c:v>0.50095599999999996</c:v>
                </c:pt>
                <c:pt idx="21">
                  <c:v>0.53935599999999995</c:v>
                </c:pt>
                <c:pt idx="22">
                  <c:v>0.58038400000000001</c:v>
                </c:pt>
                <c:pt idx="23">
                  <c:v>0.62838400000000005</c:v>
                </c:pt>
                <c:pt idx="24">
                  <c:v>0.67638399999999999</c:v>
                </c:pt>
                <c:pt idx="25">
                  <c:v>0.724383</c:v>
                </c:pt>
                <c:pt idx="26">
                  <c:v>0.77238300000000004</c:v>
                </c:pt>
                <c:pt idx="27">
                  <c:v>0.81978300000000004</c:v>
                </c:pt>
                <c:pt idx="28">
                  <c:v>0.86538199999999998</c:v>
                </c:pt>
                <c:pt idx="29">
                  <c:v>0.91092099999999998</c:v>
                </c:pt>
                <c:pt idx="30">
                  <c:v>0.95411999999999997</c:v>
                </c:pt>
                <c:pt idx="31">
                  <c:v>0.99612000000000001</c:v>
                </c:pt>
                <c:pt idx="32">
                  <c:v>1.0369200000000001</c:v>
                </c:pt>
                <c:pt idx="33" formatCode="General">
                  <c:v>1.0753200000000001</c:v>
                </c:pt>
                <c:pt idx="34" formatCode="General">
                  <c:v>1.11192</c:v>
                </c:pt>
                <c:pt idx="35" formatCode="General">
                  <c:v>1.14672</c:v>
                </c:pt>
                <c:pt idx="36" formatCode="General">
                  <c:v>1.1797200000000001</c:v>
                </c:pt>
                <c:pt idx="37" formatCode="General">
                  <c:v>1.2103200000000001</c:v>
                </c:pt>
                <c:pt idx="38" formatCode="General">
                  <c:v>1.2385200000000001</c:v>
                </c:pt>
                <c:pt idx="39" formatCode="General">
                  <c:v>1.2643200000000001</c:v>
                </c:pt>
                <c:pt idx="40" formatCode="General">
                  <c:v>1.28772</c:v>
                </c:pt>
                <c:pt idx="41" formatCode="General">
                  <c:v>1.3087200000000001</c:v>
                </c:pt>
                <c:pt idx="42" formatCode="General">
                  <c:v>1.3273200000000001</c:v>
                </c:pt>
                <c:pt idx="43" formatCode="General">
                  <c:v>1.34351</c:v>
                </c:pt>
                <c:pt idx="44" formatCode="General">
                  <c:v>1.3573200000000001</c:v>
                </c:pt>
              </c:numCache>
            </c:numRef>
          </c:xVal>
          <c:yVal>
            <c:numRef>
              <c:f>Round_specimen!$AE$27:$AE$71</c:f>
              <c:numCache>
                <c:formatCode>General</c:formatCode>
                <c:ptCount val="45"/>
              </c:numCache>
            </c:numRef>
          </c:yVal>
          <c:smooth val="0"/>
        </c:ser>
        <c:ser>
          <c:idx val="0"/>
          <c:order val="3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C_Notch_best!$T$6:$T$46</c:f>
              <c:numCache>
                <c:formatCode>0.00E+00</c:formatCode>
                <c:ptCount val="41"/>
                <c:pt idx="0" formatCode="General">
                  <c:v>0</c:v>
                </c:pt>
                <c:pt idx="1">
                  <c:v>2.1580100000000001E-3</c:v>
                </c:pt>
                <c:pt idx="2">
                  <c:v>8.6186100000000005E-3</c:v>
                </c:pt>
                <c:pt idx="3">
                  <c:v>1.9339800000000001E-2</c:v>
                </c:pt>
                <c:pt idx="4">
                  <c:v>3.4291700000000001E-2</c:v>
                </c:pt>
                <c:pt idx="5">
                  <c:v>5.3357300000000003E-2</c:v>
                </c:pt>
                <c:pt idx="6">
                  <c:v>7.6392199999999993E-2</c:v>
                </c:pt>
                <c:pt idx="7">
                  <c:v>0.103251</c:v>
                </c:pt>
                <c:pt idx="8">
                  <c:v>0.133745</c:v>
                </c:pt>
                <c:pt idx="9">
                  <c:v>0.16769200000000001</c:v>
                </c:pt>
                <c:pt idx="10">
                  <c:v>0.20502200000000001</c:v>
                </c:pt>
                <c:pt idx="11">
                  <c:v>0.2455</c:v>
                </c:pt>
                <c:pt idx="12">
                  <c:v>0.28878100000000001</c:v>
                </c:pt>
                <c:pt idx="13">
                  <c:v>0.33427000000000001</c:v>
                </c:pt>
                <c:pt idx="14">
                  <c:v>0.38187100000000002</c:v>
                </c:pt>
                <c:pt idx="15">
                  <c:v>0.43196600000000002</c:v>
                </c:pt>
                <c:pt idx="16">
                  <c:v>0.48386400000000002</c:v>
                </c:pt>
                <c:pt idx="17">
                  <c:v>0.53695199999999998</c:v>
                </c:pt>
                <c:pt idx="18">
                  <c:v>0.59110700000000005</c:v>
                </c:pt>
                <c:pt idx="19">
                  <c:v>0.64572600000000002</c:v>
                </c:pt>
                <c:pt idx="20">
                  <c:v>0.70042499999999996</c:v>
                </c:pt>
                <c:pt idx="21">
                  <c:v>0.75486200000000003</c:v>
                </c:pt>
                <c:pt idx="22">
                  <c:v>0.80904600000000004</c:v>
                </c:pt>
                <c:pt idx="23">
                  <c:v>0.86350899999999997</c:v>
                </c:pt>
                <c:pt idx="24">
                  <c:v>0.91666599999999998</c:v>
                </c:pt>
                <c:pt idx="25">
                  <c:v>0.968364</c:v>
                </c:pt>
                <c:pt idx="26" formatCode="General">
                  <c:v>1.01692</c:v>
                </c:pt>
                <c:pt idx="27" formatCode="General">
                  <c:v>1.0639799999999999</c:v>
                </c:pt>
                <c:pt idx="28" formatCode="General">
                  <c:v>1.1089199999999999</c:v>
                </c:pt>
                <c:pt idx="29" formatCode="General">
                  <c:v>1.15141</c:v>
                </c:pt>
                <c:pt idx="30" formatCode="General">
                  <c:v>1.19221</c:v>
                </c:pt>
                <c:pt idx="31" formatCode="General">
                  <c:v>1.22987</c:v>
                </c:pt>
                <c:pt idx="32" formatCode="General">
                  <c:v>1.2642100000000001</c:v>
                </c:pt>
                <c:pt idx="33" formatCode="General">
                  <c:v>1.2950699999999999</c:v>
                </c:pt>
                <c:pt idx="34" formatCode="General">
                  <c:v>1.3222100000000001</c:v>
                </c:pt>
                <c:pt idx="35" formatCode="General">
                  <c:v>1.34545</c:v>
                </c:pt>
                <c:pt idx="36" formatCode="General">
                  <c:v>1.36466</c:v>
                </c:pt>
                <c:pt idx="37" formatCode="General">
                  <c:v>1.3797299999999999</c:v>
                </c:pt>
                <c:pt idx="38" formatCode="General">
                  <c:v>1.3905799999999999</c:v>
                </c:pt>
                <c:pt idx="39" formatCode="General">
                  <c:v>1.3971100000000001</c:v>
                </c:pt>
                <c:pt idx="40" formatCode="General">
                  <c:v>1.3993</c:v>
                </c:pt>
              </c:numCache>
            </c:numRef>
          </c:xVal>
          <c:yVal>
            <c:numRef>
              <c:f>C_Notch_best!$V$6:$V$35</c:f>
              <c:numCache>
                <c:formatCode>0.00E+00</c:formatCode>
                <c:ptCount val="30"/>
                <c:pt idx="0">
                  <c:v>6.7125500000000006E-6</c:v>
                </c:pt>
                <c:pt idx="1">
                  <c:v>0.155554</c:v>
                </c:pt>
                <c:pt idx="2">
                  <c:v>0.62098299999999995</c:v>
                </c:pt>
                <c:pt idx="3">
                  <c:v>1.3926800000000001</c:v>
                </c:pt>
                <c:pt idx="4">
                  <c:v>2.4657</c:v>
                </c:pt>
                <c:pt idx="5">
                  <c:v>3.7898000000000001</c:v>
                </c:pt>
                <c:pt idx="6">
                  <c:v>5.0681700000000003</c:v>
                </c:pt>
                <c:pt idx="7">
                  <c:v>6.1363799999999999</c:v>
                </c:pt>
                <c:pt idx="8">
                  <c:v>6.9780600000000002</c:v>
                </c:pt>
                <c:pt idx="9">
                  <c:v>7.6493199999999995</c:v>
                </c:pt>
                <c:pt idx="10">
                  <c:v>8.1548300000000005</c:v>
                </c:pt>
                <c:pt idx="11">
                  <c:v>8.4573700000000009</c:v>
                </c:pt>
                <c:pt idx="12">
                  <c:v>8.6361000000000008</c:v>
                </c:pt>
                <c:pt idx="13">
                  <c:v>8.7669599999999992</c:v>
                </c:pt>
                <c:pt idx="14">
                  <c:v>8.8708399999999994</c:v>
                </c:pt>
                <c:pt idx="15">
                  <c:v>8.9553799999999999</c:v>
                </c:pt>
                <c:pt idx="16">
                  <c:v>9.0239200000000004</c:v>
                </c:pt>
                <c:pt idx="17">
                  <c:v>9.077729999999999</c:v>
                </c:pt>
                <c:pt idx="18">
                  <c:v>9.1190300000000004</c:v>
                </c:pt>
                <c:pt idx="19">
                  <c:v>9.1483700000000017</c:v>
                </c:pt>
                <c:pt idx="20">
                  <c:v>9.1669999999999998</c:v>
                </c:pt>
                <c:pt idx="21">
                  <c:v>9.175930000000001</c:v>
                </c:pt>
                <c:pt idx="22">
                  <c:v>9.174100000000001</c:v>
                </c:pt>
                <c:pt idx="23">
                  <c:v>9.1636600000000001</c:v>
                </c:pt>
                <c:pt idx="24">
                  <c:v>9.1448199999999993</c:v>
                </c:pt>
                <c:pt idx="25">
                  <c:v>9.1184599999999989</c:v>
                </c:pt>
                <c:pt idx="26">
                  <c:v>9.0860300000000009</c:v>
                </c:pt>
                <c:pt idx="27">
                  <c:v>9.0473300000000005</c:v>
                </c:pt>
                <c:pt idx="28">
                  <c:v>9.0048200000000005</c:v>
                </c:pt>
                <c:pt idx="29">
                  <c:v>-4.5314799999999993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927680"/>
        <c:axId val="156845184"/>
      </c:scatterChart>
      <c:valAx>
        <c:axId val="137927680"/>
        <c:scaling>
          <c:orientation val="minMax"/>
          <c:max val="1.2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Displacement (mm)</a:t>
                </a: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6845184"/>
        <c:crosses val="autoZero"/>
        <c:crossBetween val="midCat"/>
        <c:majorUnit val="0.30000000000000004"/>
      </c:valAx>
      <c:valAx>
        <c:axId val="156845184"/>
        <c:scaling>
          <c:orientation val="minMax"/>
          <c:max val="1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Load (KN)</a:t>
                </a:r>
              </a:p>
            </c:rich>
          </c:tx>
          <c:layout/>
          <c:overlay val="0"/>
        </c:title>
        <c:numFmt formatCode="#,##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7927680"/>
        <c:crosses val="autoZero"/>
        <c:crossBetween val="midCat"/>
        <c:majorUnit val="2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82828282828282"/>
          <c:y val="5.1597039953339169E-2"/>
          <c:w val="0.77185403907844852"/>
          <c:h val="0.73799941673957437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PS_1_best!$D$41:$D$81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7.1451000000000001E-4</c:v>
                </c:pt>
                <c:pt idx="4" formatCode="0.00E+00">
                  <c:v>3.1929699999999998E-3</c:v>
                </c:pt>
                <c:pt idx="5" formatCode="0.00E+00">
                  <c:v>7.9347099999999993E-3</c:v>
                </c:pt>
                <c:pt idx="6" formatCode="0.00E+00">
                  <c:v>1.55932E-2</c:v>
                </c:pt>
                <c:pt idx="7" formatCode="0.00E+00">
                  <c:v>2.6228100000000001E-2</c:v>
                </c:pt>
                <c:pt idx="8" formatCode="0.00E+00">
                  <c:v>3.9533800000000001E-2</c:v>
                </c:pt>
                <c:pt idx="9" formatCode="0.00E+00">
                  <c:v>5.4982400000000001E-2</c:v>
                </c:pt>
                <c:pt idx="10" formatCode="0.00E+00">
                  <c:v>7.2180300000000003E-2</c:v>
                </c:pt>
                <c:pt idx="11" formatCode="0.00E+00">
                  <c:v>9.0943599999999999E-2</c:v>
                </c:pt>
                <c:pt idx="12" formatCode="0.00E+00">
                  <c:v>0.11117200000000001</c:v>
                </c:pt>
                <c:pt idx="13" formatCode="0.00E+00">
                  <c:v>0.13273199999999999</c:v>
                </c:pt>
                <c:pt idx="14" formatCode="0.00E+00">
                  <c:v>0.15534999999999999</c:v>
                </c:pt>
                <c:pt idx="15" formatCode="0.00E+00">
                  <c:v>0.179066</c:v>
                </c:pt>
                <c:pt idx="16" formatCode="0.00E+00">
                  <c:v>0.203624</c:v>
                </c:pt>
                <c:pt idx="17" formatCode="0.00E+00">
                  <c:v>0.22862399999999999</c:v>
                </c:pt>
                <c:pt idx="18" formatCode="0.00E+00">
                  <c:v>0.25379000000000002</c:v>
                </c:pt>
                <c:pt idx="19" formatCode="0.00E+00">
                  <c:v>0.27950399999999997</c:v>
                </c:pt>
                <c:pt idx="20" formatCode="0.00E+00">
                  <c:v>0.30521700000000002</c:v>
                </c:pt>
                <c:pt idx="21" formatCode="0.00E+00">
                  <c:v>0.33053300000000002</c:v>
                </c:pt>
                <c:pt idx="22" formatCode="0.00E+00">
                  <c:v>0.354819</c:v>
                </c:pt>
                <c:pt idx="23" formatCode="0.00E+00">
                  <c:v>0.37886900000000001</c:v>
                </c:pt>
                <c:pt idx="24" formatCode="0.00E+00">
                  <c:v>0.401727</c:v>
                </c:pt>
                <c:pt idx="25" formatCode="0.00E+00">
                  <c:v>0.42452000000000001</c:v>
                </c:pt>
                <c:pt idx="26" formatCode="0.00E+00">
                  <c:v>0.44597300000000001</c:v>
                </c:pt>
                <c:pt idx="27" formatCode="0.00E+00">
                  <c:v>0.46659400000000001</c:v>
                </c:pt>
                <c:pt idx="28" formatCode="0.00E+00">
                  <c:v>0.48607899999999998</c:v>
                </c:pt>
                <c:pt idx="29" formatCode="0.00E+00">
                  <c:v>0.50420900000000002</c:v>
                </c:pt>
                <c:pt idx="30" formatCode="0.00E+00">
                  <c:v>0.52132999999999996</c:v>
                </c:pt>
                <c:pt idx="31" formatCode="0.00E+00">
                  <c:v>0.52661400000000003</c:v>
                </c:pt>
                <c:pt idx="32" formatCode="0.00E+00">
                  <c:v>0.52661400000000003</c:v>
                </c:pt>
                <c:pt idx="33" formatCode="0.00E+00">
                  <c:v>0.52661400000000003</c:v>
                </c:pt>
                <c:pt idx="34" formatCode="0.00E+00">
                  <c:v>0.52661400000000003</c:v>
                </c:pt>
                <c:pt idx="35" formatCode="0.00E+00">
                  <c:v>0.52661400000000003</c:v>
                </c:pt>
                <c:pt idx="36" formatCode="0.00E+00">
                  <c:v>0.52661400000000003</c:v>
                </c:pt>
                <c:pt idx="37" formatCode="0.00E+00">
                  <c:v>0.52661400000000003</c:v>
                </c:pt>
                <c:pt idx="38" formatCode="0.00E+00">
                  <c:v>0.52661400000000003</c:v>
                </c:pt>
                <c:pt idx="39" formatCode="0.00E+00">
                  <c:v>0.52661400000000003</c:v>
                </c:pt>
                <c:pt idx="40" formatCode="0.00E+00">
                  <c:v>0.52661400000000003</c:v>
                </c:pt>
              </c:numCache>
            </c:numRef>
          </c:xVal>
          <c:yVal>
            <c:numRef>
              <c:f>PS_1_best!$AC$41:$AC$81</c:f>
              <c:numCache>
                <c:formatCode>General</c:formatCode>
                <c:ptCount val="41"/>
                <c:pt idx="0">
                  <c:v>2.7</c:v>
                </c:pt>
                <c:pt idx="1">
                  <c:v>2.7</c:v>
                </c:pt>
                <c:pt idx="2">
                  <c:v>2.7</c:v>
                </c:pt>
                <c:pt idx="3">
                  <c:v>2.7</c:v>
                </c:pt>
                <c:pt idx="4">
                  <c:v>2.7</c:v>
                </c:pt>
                <c:pt idx="5">
                  <c:v>2.7</c:v>
                </c:pt>
                <c:pt idx="6">
                  <c:v>2.7</c:v>
                </c:pt>
                <c:pt idx="7">
                  <c:v>2.7</c:v>
                </c:pt>
                <c:pt idx="8">
                  <c:v>2.7</c:v>
                </c:pt>
                <c:pt idx="9">
                  <c:v>2.7</c:v>
                </c:pt>
                <c:pt idx="10">
                  <c:v>2.7</c:v>
                </c:pt>
                <c:pt idx="11">
                  <c:v>2.7</c:v>
                </c:pt>
                <c:pt idx="12">
                  <c:v>2.7</c:v>
                </c:pt>
                <c:pt idx="13">
                  <c:v>2.7</c:v>
                </c:pt>
                <c:pt idx="14">
                  <c:v>2.7</c:v>
                </c:pt>
                <c:pt idx="15">
                  <c:v>2.7</c:v>
                </c:pt>
                <c:pt idx="16">
                  <c:v>2.7</c:v>
                </c:pt>
                <c:pt idx="17">
                  <c:v>2.7</c:v>
                </c:pt>
                <c:pt idx="18">
                  <c:v>2.7</c:v>
                </c:pt>
                <c:pt idx="19">
                  <c:v>2.7</c:v>
                </c:pt>
                <c:pt idx="20">
                  <c:v>2.7</c:v>
                </c:pt>
                <c:pt idx="21">
                  <c:v>2.7</c:v>
                </c:pt>
                <c:pt idx="22">
                  <c:v>2.7</c:v>
                </c:pt>
                <c:pt idx="23">
                  <c:v>2.7</c:v>
                </c:pt>
                <c:pt idx="24">
                  <c:v>2.7</c:v>
                </c:pt>
                <c:pt idx="25">
                  <c:v>2.7</c:v>
                </c:pt>
                <c:pt idx="26">
                  <c:v>2.7</c:v>
                </c:pt>
                <c:pt idx="27">
                  <c:v>2.7</c:v>
                </c:pt>
                <c:pt idx="28">
                  <c:v>2.7</c:v>
                </c:pt>
                <c:pt idx="29">
                  <c:v>2.7</c:v>
                </c:pt>
                <c:pt idx="30">
                  <c:v>2.7</c:v>
                </c:pt>
                <c:pt idx="31">
                  <c:v>2.7</c:v>
                </c:pt>
                <c:pt idx="32">
                  <c:v>2.7</c:v>
                </c:pt>
                <c:pt idx="33">
                  <c:v>2.7</c:v>
                </c:pt>
                <c:pt idx="34">
                  <c:v>2.7</c:v>
                </c:pt>
                <c:pt idx="35">
                  <c:v>2.7</c:v>
                </c:pt>
                <c:pt idx="36">
                  <c:v>2.7</c:v>
                </c:pt>
                <c:pt idx="37">
                  <c:v>2.7</c:v>
                </c:pt>
                <c:pt idx="38">
                  <c:v>2.7</c:v>
                </c:pt>
                <c:pt idx="39">
                  <c:v>2.7</c:v>
                </c:pt>
                <c:pt idx="40">
                  <c:v>2.7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PS_1_best!$D$41:$D$81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7.1451000000000001E-4</c:v>
                </c:pt>
                <c:pt idx="4" formatCode="0.00E+00">
                  <c:v>3.1929699999999998E-3</c:v>
                </c:pt>
                <c:pt idx="5" formatCode="0.00E+00">
                  <c:v>7.9347099999999993E-3</c:v>
                </c:pt>
                <c:pt idx="6" formatCode="0.00E+00">
                  <c:v>1.55932E-2</c:v>
                </c:pt>
                <c:pt idx="7" formatCode="0.00E+00">
                  <c:v>2.6228100000000001E-2</c:v>
                </c:pt>
                <c:pt idx="8" formatCode="0.00E+00">
                  <c:v>3.9533800000000001E-2</c:v>
                </c:pt>
                <c:pt idx="9" formatCode="0.00E+00">
                  <c:v>5.4982400000000001E-2</c:v>
                </c:pt>
                <c:pt idx="10" formatCode="0.00E+00">
                  <c:v>7.2180300000000003E-2</c:v>
                </c:pt>
                <c:pt idx="11" formatCode="0.00E+00">
                  <c:v>9.0943599999999999E-2</c:v>
                </c:pt>
                <c:pt idx="12" formatCode="0.00E+00">
                  <c:v>0.11117200000000001</c:v>
                </c:pt>
                <c:pt idx="13" formatCode="0.00E+00">
                  <c:v>0.13273199999999999</c:v>
                </c:pt>
                <c:pt idx="14" formatCode="0.00E+00">
                  <c:v>0.15534999999999999</c:v>
                </c:pt>
                <c:pt idx="15" formatCode="0.00E+00">
                  <c:v>0.179066</c:v>
                </c:pt>
                <c:pt idx="16" formatCode="0.00E+00">
                  <c:v>0.203624</c:v>
                </c:pt>
                <c:pt idx="17" formatCode="0.00E+00">
                  <c:v>0.22862399999999999</c:v>
                </c:pt>
                <c:pt idx="18" formatCode="0.00E+00">
                  <c:v>0.25379000000000002</c:v>
                </c:pt>
                <c:pt idx="19" formatCode="0.00E+00">
                  <c:v>0.27950399999999997</c:v>
                </c:pt>
                <c:pt idx="20" formatCode="0.00E+00">
                  <c:v>0.30521700000000002</c:v>
                </c:pt>
                <c:pt idx="21" formatCode="0.00E+00">
                  <c:v>0.33053300000000002</c:v>
                </c:pt>
                <c:pt idx="22" formatCode="0.00E+00">
                  <c:v>0.354819</c:v>
                </c:pt>
                <c:pt idx="23" formatCode="0.00E+00">
                  <c:v>0.37886900000000001</c:v>
                </c:pt>
                <c:pt idx="24" formatCode="0.00E+00">
                  <c:v>0.401727</c:v>
                </c:pt>
                <c:pt idx="25" formatCode="0.00E+00">
                  <c:v>0.42452000000000001</c:v>
                </c:pt>
                <c:pt idx="26" formatCode="0.00E+00">
                  <c:v>0.44597300000000001</c:v>
                </c:pt>
                <c:pt idx="27" formatCode="0.00E+00">
                  <c:v>0.46659400000000001</c:v>
                </c:pt>
                <c:pt idx="28" formatCode="0.00E+00">
                  <c:v>0.48607899999999998</c:v>
                </c:pt>
                <c:pt idx="29" formatCode="0.00E+00">
                  <c:v>0.50420900000000002</c:v>
                </c:pt>
                <c:pt idx="30" formatCode="0.00E+00">
                  <c:v>0.52132999999999996</c:v>
                </c:pt>
                <c:pt idx="31" formatCode="0.00E+00">
                  <c:v>0.52661400000000003</c:v>
                </c:pt>
                <c:pt idx="32" formatCode="0.00E+00">
                  <c:v>0.52661400000000003</c:v>
                </c:pt>
                <c:pt idx="33" formatCode="0.00E+00">
                  <c:v>0.52661400000000003</c:v>
                </c:pt>
                <c:pt idx="34" formatCode="0.00E+00">
                  <c:v>0.52661400000000003</c:v>
                </c:pt>
                <c:pt idx="35" formatCode="0.00E+00">
                  <c:v>0.52661400000000003</c:v>
                </c:pt>
                <c:pt idx="36" formatCode="0.00E+00">
                  <c:v>0.52661400000000003</c:v>
                </c:pt>
                <c:pt idx="37" formatCode="0.00E+00">
                  <c:v>0.52661400000000003</c:v>
                </c:pt>
                <c:pt idx="38" formatCode="0.00E+00">
                  <c:v>0.52661400000000003</c:v>
                </c:pt>
                <c:pt idx="39" formatCode="0.00E+00">
                  <c:v>0.52661400000000003</c:v>
                </c:pt>
                <c:pt idx="40" formatCode="0.00E+00">
                  <c:v>0.52661400000000003</c:v>
                </c:pt>
              </c:numCache>
            </c:numRef>
          </c:xVal>
          <c:yVal>
            <c:numRef>
              <c:f>PS_1_best!$Z$41:$Z$81</c:f>
              <c:numCache>
                <c:formatCode>General</c:formatCode>
                <c:ptCount val="4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1.0028600000000001</c:v>
                </c:pt>
                <c:pt idx="4">
                  <c:v>1.0105999999999999</c:v>
                </c:pt>
                <c:pt idx="5">
                  <c:v>1.02518</c:v>
                </c:pt>
                <c:pt idx="6">
                  <c:v>1.04986</c:v>
                </c:pt>
                <c:pt idx="7">
                  <c:v>1.0840700000000001</c:v>
                </c:pt>
                <c:pt idx="8">
                  <c:v>1.1273899999999999</c:v>
                </c:pt>
                <c:pt idx="9">
                  <c:v>1.1776599999999999</c:v>
                </c:pt>
                <c:pt idx="10">
                  <c:v>1.2338100000000001</c:v>
                </c:pt>
                <c:pt idx="11">
                  <c:v>1.2948999999999999</c:v>
                </c:pt>
                <c:pt idx="12">
                  <c:v>1.3598300000000001</c:v>
                </c:pt>
                <c:pt idx="13">
                  <c:v>1.4283999999999999</c:v>
                </c:pt>
                <c:pt idx="14">
                  <c:v>1.5017799999999999</c:v>
                </c:pt>
                <c:pt idx="15">
                  <c:v>1.5760700000000001</c:v>
                </c:pt>
                <c:pt idx="16">
                  <c:v>1.6548700000000001</c:v>
                </c:pt>
                <c:pt idx="17">
                  <c:v>1.7348699999999999</c:v>
                </c:pt>
                <c:pt idx="18">
                  <c:v>1.81487</c:v>
                </c:pt>
                <c:pt idx="19">
                  <c:v>1.8948700000000001</c:v>
                </c:pt>
                <c:pt idx="20">
                  <c:v>1.9748699999999999</c:v>
                </c:pt>
                <c:pt idx="21">
                  <c:v>2.0548700000000002</c:v>
                </c:pt>
                <c:pt idx="22">
                  <c:v>2.1348699999999998</c:v>
                </c:pt>
                <c:pt idx="23">
                  <c:v>2.2148699999999999</c:v>
                </c:pt>
                <c:pt idx="24">
                  <c:v>2.29487</c:v>
                </c:pt>
                <c:pt idx="25">
                  <c:v>2.3655499999999998</c:v>
                </c:pt>
                <c:pt idx="26">
                  <c:v>2.4341200000000001</c:v>
                </c:pt>
                <c:pt idx="27">
                  <c:v>2.5026999999999999</c:v>
                </c:pt>
                <c:pt idx="28">
                  <c:v>2.5662500000000001</c:v>
                </c:pt>
                <c:pt idx="29">
                  <c:v>2.6233900000000001</c:v>
                </c:pt>
                <c:pt idx="30">
                  <c:v>2.6805300000000001</c:v>
                </c:pt>
                <c:pt idx="31">
                  <c:v>2.7006600000000001</c:v>
                </c:pt>
                <c:pt idx="32">
                  <c:v>2.7006600000000001</c:v>
                </c:pt>
                <c:pt idx="33">
                  <c:v>2.7006600000000001</c:v>
                </c:pt>
                <c:pt idx="34">
                  <c:v>2.7006600000000001</c:v>
                </c:pt>
                <c:pt idx="35">
                  <c:v>2.7006600000000001</c:v>
                </c:pt>
                <c:pt idx="36">
                  <c:v>2.7006600000000001</c:v>
                </c:pt>
                <c:pt idx="37">
                  <c:v>2.7006600000000001</c:v>
                </c:pt>
                <c:pt idx="38">
                  <c:v>2.7006600000000001</c:v>
                </c:pt>
                <c:pt idx="39">
                  <c:v>2.7006600000000001</c:v>
                </c:pt>
                <c:pt idx="40">
                  <c:v>2.7006600000000001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888448"/>
        <c:axId val="156894720"/>
      </c:scatterChart>
      <c:valAx>
        <c:axId val="156888448"/>
        <c:scaling>
          <c:orientation val="minMax"/>
          <c:max val="0.60000000000000009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6894720"/>
        <c:crosses val="autoZero"/>
        <c:crossBetween val="midCat"/>
        <c:majorUnit val="0.1"/>
      </c:valAx>
      <c:valAx>
        <c:axId val="15689472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Void Elongation Ratio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6888448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15219120337232"/>
          <c:y val="6.2541866610108077E-2"/>
          <c:w val="0.75148366870807815"/>
          <c:h val="0.74144242070751265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PS_1!$D$6:$D$441</c:f>
              <c:numCache>
                <c:formatCode>0.00</c:formatCode>
                <c:ptCount val="436"/>
                <c:pt idx="0">
                  <c:v>0</c:v>
                </c:pt>
                <c:pt idx="1">
                  <c:v>2.0000000000000001E-4</c:v>
                </c:pt>
                <c:pt idx="2">
                  <c:v>2.0999999999999999E-3</c:v>
                </c:pt>
                <c:pt idx="3">
                  <c:v>5.0000000000000001E-3</c:v>
                </c:pt>
                <c:pt idx="4">
                  <c:v>7.1000000000000004E-3</c:v>
                </c:pt>
                <c:pt idx="5">
                  <c:v>1.06E-2</c:v>
                </c:pt>
                <c:pt idx="6">
                  <c:v>1.32E-2</c:v>
                </c:pt>
                <c:pt idx="7">
                  <c:v>1.61E-2</c:v>
                </c:pt>
                <c:pt idx="8">
                  <c:v>1.8599999999999998E-2</c:v>
                </c:pt>
                <c:pt idx="9">
                  <c:v>2.12E-2</c:v>
                </c:pt>
                <c:pt idx="10">
                  <c:v>2.41E-2</c:v>
                </c:pt>
                <c:pt idx="11">
                  <c:v>2.69E-2</c:v>
                </c:pt>
                <c:pt idx="12">
                  <c:v>2.9899999999999999E-2</c:v>
                </c:pt>
                <c:pt idx="13">
                  <c:v>3.27E-2</c:v>
                </c:pt>
                <c:pt idx="14">
                  <c:v>3.5400000000000001E-2</c:v>
                </c:pt>
                <c:pt idx="15">
                  <c:v>3.7999999999999999E-2</c:v>
                </c:pt>
                <c:pt idx="16">
                  <c:v>4.0899999999999999E-2</c:v>
                </c:pt>
                <c:pt idx="17">
                  <c:v>4.3299999999999998E-2</c:v>
                </c:pt>
                <c:pt idx="18">
                  <c:v>4.6600000000000003E-2</c:v>
                </c:pt>
                <c:pt idx="19">
                  <c:v>4.9200000000000001E-2</c:v>
                </c:pt>
                <c:pt idx="20">
                  <c:v>5.2400000000000002E-2</c:v>
                </c:pt>
                <c:pt idx="21">
                  <c:v>5.5E-2</c:v>
                </c:pt>
                <c:pt idx="22">
                  <c:v>5.8400000000000001E-2</c:v>
                </c:pt>
                <c:pt idx="23">
                  <c:v>6.0999999999999999E-2</c:v>
                </c:pt>
                <c:pt idx="24">
                  <c:v>6.4299999999999996E-2</c:v>
                </c:pt>
                <c:pt idx="25">
                  <c:v>6.7900000000000002E-2</c:v>
                </c:pt>
                <c:pt idx="26">
                  <c:v>7.1499999999999994E-2</c:v>
                </c:pt>
                <c:pt idx="27">
                  <c:v>7.4399999999999994E-2</c:v>
                </c:pt>
                <c:pt idx="28">
                  <c:v>7.7899999999999997E-2</c:v>
                </c:pt>
                <c:pt idx="29">
                  <c:v>8.1000000000000003E-2</c:v>
                </c:pt>
                <c:pt idx="30">
                  <c:v>8.3799999999999999E-2</c:v>
                </c:pt>
                <c:pt idx="31">
                  <c:v>8.7499999999999994E-2</c:v>
                </c:pt>
                <c:pt idx="32">
                  <c:v>9.1300000000000006E-2</c:v>
                </c:pt>
                <c:pt idx="33">
                  <c:v>9.4899999999999998E-2</c:v>
                </c:pt>
                <c:pt idx="34">
                  <c:v>9.8400000000000001E-2</c:v>
                </c:pt>
                <c:pt idx="35">
                  <c:v>0.1016</c:v>
                </c:pt>
                <c:pt idx="36">
                  <c:v>0.105</c:v>
                </c:pt>
                <c:pt idx="37">
                  <c:v>0.109</c:v>
                </c:pt>
                <c:pt idx="38">
                  <c:v>0.11260000000000001</c:v>
                </c:pt>
                <c:pt idx="39">
                  <c:v>0.1163</c:v>
                </c:pt>
                <c:pt idx="40">
                  <c:v>0.12</c:v>
                </c:pt>
                <c:pt idx="41">
                  <c:v>0.1242</c:v>
                </c:pt>
                <c:pt idx="42">
                  <c:v>0.128</c:v>
                </c:pt>
                <c:pt idx="43">
                  <c:v>0.13109999999999999</c:v>
                </c:pt>
                <c:pt idx="44">
                  <c:v>0.13539999999999999</c:v>
                </c:pt>
                <c:pt idx="45">
                  <c:v>0.13850000000000001</c:v>
                </c:pt>
                <c:pt idx="46">
                  <c:v>0.14280000000000001</c:v>
                </c:pt>
                <c:pt idx="47">
                  <c:v>0.14680000000000001</c:v>
                </c:pt>
                <c:pt idx="48">
                  <c:v>0.1502</c:v>
                </c:pt>
                <c:pt idx="49">
                  <c:v>0.1545</c:v>
                </c:pt>
                <c:pt idx="50">
                  <c:v>0.15809999999999999</c:v>
                </c:pt>
                <c:pt idx="51">
                  <c:v>0.16159999999999999</c:v>
                </c:pt>
                <c:pt idx="52">
                  <c:v>0.1656</c:v>
                </c:pt>
                <c:pt idx="53">
                  <c:v>0.16930000000000001</c:v>
                </c:pt>
                <c:pt idx="54">
                  <c:v>0.1734</c:v>
                </c:pt>
                <c:pt idx="55">
                  <c:v>0.1772</c:v>
                </c:pt>
                <c:pt idx="56">
                  <c:v>0.18079999999999999</c:v>
                </c:pt>
                <c:pt idx="57">
                  <c:v>0.18509999999999999</c:v>
                </c:pt>
                <c:pt idx="58">
                  <c:v>0.18859999999999999</c:v>
                </c:pt>
                <c:pt idx="59">
                  <c:v>0.193</c:v>
                </c:pt>
                <c:pt idx="60">
                  <c:v>0.1961</c:v>
                </c:pt>
                <c:pt idx="61">
                  <c:v>0.2</c:v>
                </c:pt>
                <c:pt idx="62">
                  <c:v>0.2041</c:v>
                </c:pt>
                <c:pt idx="63">
                  <c:v>0.20799999999999999</c:v>
                </c:pt>
                <c:pt idx="64">
                  <c:v>0.2114</c:v>
                </c:pt>
                <c:pt idx="65">
                  <c:v>0.21560000000000001</c:v>
                </c:pt>
                <c:pt idx="66">
                  <c:v>0.21959999999999999</c:v>
                </c:pt>
                <c:pt idx="67">
                  <c:v>0.22370000000000001</c:v>
                </c:pt>
                <c:pt idx="68">
                  <c:v>0.22739999999999999</c:v>
                </c:pt>
                <c:pt idx="69">
                  <c:v>0.23119999999999999</c:v>
                </c:pt>
                <c:pt idx="70">
                  <c:v>0.23449999999999999</c:v>
                </c:pt>
                <c:pt idx="71">
                  <c:v>0.2389</c:v>
                </c:pt>
                <c:pt idx="72">
                  <c:v>0.24279999999999999</c:v>
                </c:pt>
                <c:pt idx="73">
                  <c:v>0.24690000000000001</c:v>
                </c:pt>
                <c:pt idx="74">
                  <c:v>0.25040000000000001</c:v>
                </c:pt>
                <c:pt idx="75">
                  <c:v>0.25469999999999998</c:v>
                </c:pt>
                <c:pt idx="76">
                  <c:v>0.25869999999999999</c:v>
                </c:pt>
                <c:pt idx="77">
                  <c:v>0.26200000000000001</c:v>
                </c:pt>
                <c:pt idx="78">
                  <c:v>0.26600000000000001</c:v>
                </c:pt>
                <c:pt idx="79">
                  <c:v>0.26960000000000001</c:v>
                </c:pt>
                <c:pt idx="80">
                  <c:v>0.27429999999999999</c:v>
                </c:pt>
                <c:pt idx="81">
                  <c:v>0.2777</c:v>
                </c:pt>
                <c:pt idx="82">
                  <c:v>0.28129999999999999</c:v>
                </c:pt>
                <c:pt idx="83">
                  <c:v>0.28510000000000002</c:v>
                </c:pt>
                <c:pt idx="84">
                  <c:v>0.28960000000000002</c:v>
                </c:pt>
                <c:pt idx="85">
                  <c:v>0.29310000000000003</c:v>
                </c:pt>
                <c:pt idx="86">
                  <c:v>0.29770000000000002</c:v>
                </c:pt>
                <c:pt idx="87">
                  <c:v>0.30099999999999999</c:v>
                </c:pt>
                <c:pt idx="88">
                  <c:v>0.30570000000000003</c:v>
                </c:pt>
                <c:pt idx="89">
                  <c:v>0.3095</c:v>
                </c:pt>
                <c:pt idx="90">
                  <c:v>0.313</c:v>
                </c:pt>
                <c:pt idx="91">
                  <c:v>0.31709999999999999</c:v>
                </c:pt>
                <c:pt idx="92">
                  <c:v>0.32079999999999997</c:v>
                </c:pt>
                <c:pt idx="93">
                  <c:v>0.32490000000000002</c:v>
                </c:pt>
                <c:pt idx="94">
                  <c:v>0.32919999999999999</c:v>
                </c:pt>
                <c:pt idx="95">
                  <c:v>0.33279999999999998</c:v>
                </c:pt>
                <c:pt idx="96">
                  <c:v>0.33610000000000001</c:v>
                </c:pt>
                <c:pt idx="97">
                  <c:v>0.34050000000000002</c:v>
                </c:pt>
                <c:pt idx="98">
                  <c:v>0.34399999999999997</c:v>
                </c:pt>
                <c:pt idx="99">
                  <c:v>0.3483</c:v>
                </c:pt>
                <c:pt idx="100">
                  <c:v>0.35249999999999998</c:v>
                </c:pt>
                <c:pt idx="101">
                  <c:v>0.35620000000000002</c:v>
                </c:pt>
                <c:pt idx="102">
                  <c:v>0.36020000000000002</c:v>
                </c:pt>
                <c:pt idx="103">
                  <c:v>0.36420000000000002</c:v>
                </c:pt>
                <c:pt idx="104">
                  <c:v>0.3679</c:v>
                </c:pt>
                <c:pt idx="105">
                  <c:v>0.37209999999999999</c:v>
                </c:pt>
                <c:pt idx="106">
                  <c:v>0.376</c:v>
                </c:pt>
                <c:pt idx="107">
                  <c:v>0.37959999999999999</c:v>
                </c:pt>
                <c:pt idx="108">
                  <c:v>0.38369999999999999</c:v>
                </c:pt>
                <c:pt idx="109">
                  <c:v>0.38769999999999999</c:v>
                </c:pt>
                <c:pt idx="110">
                  <c:v>0.39119999999999999</c:v>
                </c:pt>
                <c:pt idx="111">
                  <c:v>0.39500000000000002</c:v>
                </c:pt>
                <c:pt idx="112">
                  <c:v>0.39910000000000001</c:v>
                </c:pt>
                <c:pt idx="113">
                  <c:v>0.40350000000000003</c:v>
                </c:pt>
                <c:pt idx="114">
                  <c:v>0.40739999999999998</c:v>
                </c:pt>
                <c:pt idx="115">
                  <c:v>0.41099999999999998</c:v>
                </c:pt>
                <c:pt idx="116">
                  <c:v>0.41589999999999999</c:v>
                </c:pt>
                <c:pt idx="117">
                  <c:v>0.41880000000000001</c:v>
                </c:pt>
                <c:pt idx="118">
                  <c:v>0.42259999999999998</c:v>
                </c:pt>
                <c:pt idx="119">
                  <c:v>0.4274</c:v>
                </c:pt>
                <c:pt idx="120">
                  <c:v>0.43090000000000001</c:v>
                </c:pt>
                <c:pt idx="121">
                  <c:v>0.4345</c:v>
                </c:pt>
                <c:pt idx="122">
                  <c:v>0.43819999999999998</c:v>
                </c:pt>
                <c:pt idx="123">
                  <c:v>0.44269999999999998</c:v>
                </c:pt>
                <c:pt idx="124">
                  <c:v>0.44650000000000001</c:v>
                </c:pt>
                <c:pt idx="125">
                  <c:v>0.45040000000000002</c:v>
                </c:pt>
                <c:pt idx="126">
                  <c:v>0.45440000000000003</c:v>
                </c:pt>
                <c:pt idx="127">
                  <c:v>0.45860000000000001</c:v>
                </c:pt>
                <c:pt idx="128">
                  <c:v>0.46200000000000002</c:v>
                </c:pt>
                <c:pt idx="129">
                  <c:v>0.46610000000000001</c:v>
                </c:pt>
                <c:pt idx="130">
                  <c:v>0.4698</c:v>
                </c:pt>
                <c:pt idx="131">
                  <c:v>0.47449999999999998</c:v>
                </c:pt>
                <c:pt idx="132">
                  <c:v>0.4783</c:v>
                </c:pt>
                <c:pt idx="133">
                  <c:v>0.48180000000000001</c:v>
                </c:pt>
                <c:pt idx="134">
                  <c:v>0.48609999999999998</c:v>
                </c:pt>
                <c:pt idx="135">
                  <c:v>0.48959999999999998</c:v>
                </c:pt>
                <c:pt idx="136">
                  <c:v>0.49380000000000002</c:v>
                </c:pt>
                <c:pt idx="137">
                  <c:v>0.49780000000000002</c:v>
                </c:pt>
                <c:pt idx="138">
                  <c:v>0.50149999999999995</c:v>
                </c:pt>
                <c:pt idx="139">
                  <c:v>0.50580000000000003</c:v>
                </c:pt>
                <c:pt idx="140">
                  <c:v>0.50990000000000002</c:v>
                </c:pt>
                <c:pt idx="141">
                  <c:v>0.51370000000000005</c:v>
                </c:pt>
                <c:pt idx="142">
                  <c:v>0.51800000000000002</c:v>
                </c:pt>
                <c:pt idx="143">
                  <c:v>0.5212</c:v>
                </c:pt>
                <c:pt idx="144">
                  <c:v>0.5252</c:v>
                </c:pt>
                <c:pt idx="145">
                  <c:v>0.52939999999999998</c:v>
                </c:pt>
                <c:pt idx="146">
                  <c:v>0.53310000000000002</c:v>
                </c:pt>
                <c:pt idx="147">
                  <c:v>0.53669999999999995</c:v>
                </c:pt>
                <c:pt idx="148">
                  <c:v>0.54090000000000005</c:v>
                </c:pt>
                <c:pt idx="149">
                  <c:v>0.54479999999999995</c:v>
                </c:pt>
                <c:pt idx="150">
                  <c:v>0.54900000000000004</c:v>
                </c:pt>
                <c:pt idx="151">
                  <c:v>0.55310000000000004</c:v>
                </c:pt>
                <c:pt idx="152">
                  <c:v>0.55679999999999996</c:v>
                </c:pt>
                <c:pt idx="153">
                  <c:v>0.56079999999999997</c:v>
                </c:pt>
                <c:pt idx="154">
                  <c:v>0.56469999999999998</c:v>
                </c:pt>
                <c:pt idx="155">
                  <c:v>0.56869999999999998</c:v>
                </c:pt>
                <c:pt idx="156">
                  <c:v>0.57250000000000001</c:v>
                </c:pt>
                <c:pt idx="157">
                  <c:v>0.57630000000000003</c:v>
                </c:pt>
                <c:pt idx="158">
                  <c:v>0.58040000000000003</c:v>
                </c:pt>
                <c:pt idx="159">
                  <c:v>0.58440000000000003</c:v>
                </c:pt>
                <c:pt idx="160">
                  <c:v>0.58860000000000001</c:v>
                </c:pt>
                <c:pt idx="161">
                  <c:v>0.59219999999999995</c:v>
                </c:pt>
                <c:pt idx="162">
                  <c:v>0.59630000000000005</c:v>
                </c:pt>
                <c:pt idx="163">
                  <c:v>0.60060000000000002</c:v>
                </c:pt>
                <c:pt idx="164">
                  <c:v>0.60409999999999997</c:v>
                </c:pt>
                <c:pt idx="165">
                  <c:v>0.6079</c:v>
                </c:pt>
                <c:pt idx="166">
                  <c:v>0.61209999999999998</c:v>
                </c:pt>
                <c:pt idx="167">
                  <c:v>0.61580000000000001</c:v>
                </c:pt>
                <c:pt idx="168">
                  <c:v>0.61960000000000004</c:v>
                </c:pt>
                <c:pt idx="169">
                  <c:v>0.62370000000000003</c:v>
                </c:pt>
                <c:pt idx="170">
                  <c:v>0.628</c:v>
                </c:pt>
                <c:pt idx="171">
                  <c:v>0.63160000000000005</c:v>
                </c:pt>
                <c:pt idx="172">
                  <c:v>0.63590000000000002</c:v>
                </c:pt>
                <c:pt idx="173">
                  <c:v>0.63939999999999997</c:v>
                </c:pt>
                <c:pt idx="174">
                  <c:v>0.64410000000000001</c:v>
                </c:pt>
                <c:pt idx="175">
                  <c:v>0.64780000000000004</c:v>
                </c:pt>
                <c:pt idx="176">
                  <c:v>0.65159999999999996</c:v>
                </c:pt>
                <c:pt idx="177">
                  <c:v>0.65549999999999997</c:v>
                </c:pt>
                <c:pt idx="178">
                  <c:v>0.65890000000000004</c:v>
                </c:pt>
                <c:pt idx="179">
                  <c:v>0.66339999999999999</c:v>
                </c:pt>
                <c:pt idx="180">
                  <c:v>0.6673</c:v>
                </c:pt>
                <c:pt idx="181">
                  <c:v>0.67130000000000001</c:v>
                </c:pt>
                <c:pt idx="182">
                  <c:v>0.67510000000000003</c:v>
                </c:pt>
                <c:pt idx="183">
                  <c:v>0.67920000000000003</c:v>
                </c:pt>
                <c:pt idx="184">
                  <c:v>0.68289999999999995</c:v>
                </c:pt>
                <c:pt idx="185">
                  <c:v>0.68630000000000002</c:v>
                </c:pt>
                <c:pt idx="186">
                  <c:v>0.69079999999999997</c:v>
                </c:pt>
                <c:pt idx="187">
                  <c:v>0.69440000000000002</c:v>
                </c:pt>
                <c:pt idx="188">
                  <c:v>0.69850000000000001</c:v>
                </c:pt>
                <c:pt idx="189">
                  <c:v>0.7026</c:v>
                </c:pt>
                <c:pt idx="190">
                  <c:v>0.70630000000000004</c:v>
                </c:pt>
                <c:pt idx="191">
                  <c:v>0.71050000000000002</c:v>
                </c:pt>
                <c:pt idx="192">
                  <c:v>0.71450000000000002</c:v>
                </c:pt>
                <c:pt idx="193">
                  <c:v>0.71799999999999997</c:v>
                </c:pt>
                <c:pt idx="194">
                  <c:v>0.72230000000000005</c:v>
                </c:pt>
                <c:pt idx="195">
                  <c:v>0.72589999999999999</c:v>
                </c:pt>
                <c:pt idx="196">
                  <c:v>0.72970000000000002</c:v>
                </c:pt>
                <c:pt idx="197">
                  <c:v>0.73440000000000005</c:v>
                </c:pt>
                <c:pt idx="198">
                  <c:v>0.7379</c:v>
                </c:pt>
                <c:pt idx="199">
                  <c:v>0.74219999999999997</c:v>
                </c:pt>
                <c:pt idx="200">
                  <c:v>0.74580000000000002</c:v>
                </c:pt>
                <c:pt idx="201">
                  <c:v>0.74970000000000003</c:v>
                </c:pt>
                <c:pt idx="202">
                  <c:v>0.75329999999999997</c:v>
                </c:pt>
                <c:pt idx="203">
                  <c:v>0.75819999999999999</c:v>
                </c:pt>
                <c:pt idx="204">
                  <c:v>0.76160000000000005</c:v>
                </c:pt>
                <c:pt idx="205">
                  <c:v>0.76539999999999997</c:v>
                </c:pt>
                <c:pt idx="206">
                  <c:v>0.76959999999999995</c:v>
                </c:pt>
                <c:pt idx="207">
                  <c:v>0.77339999999999998</c:v>
                </c:pt>
                <c:pt idx="208">
                  <c:v>0.77680000000000005</c:v>
                </c:pt>
                <c:pt idx="209">
                  <c:v>0.78100000000000003</c:v>
                </c:pt>
                <c:pt idx="210">
                  <c:v>0.7853</c:v>
                </c:pt>
                <c:pt idx="211">
                  <c:v>0.78910000000000002</c:v>
                </c:pt>
                <c:pt idx="212">
                  <c:v>0.79310000000000003</c:v>
                </c:pt>
                <c:pt idx="213">
                  <c:v>0.79679999999999995</c:v>
                </c:pt>
                <c:pt idx="214">
                  <c:v>0.80079999999999996</c:v>
                </c:pt>
                <c:pt idx="215">
                  <c:v>0.80459999999999998</c:v>
                </c:pt>
                <c:pt idx="216">
                  <c:v>0.80859999999999999</c:v>
                </c:pt>
                <c:pt idx="217">
                  <c:v>0.81240000000000001</c:v>
                </c:pt>
                <c:pt idx="218">
                  <c:v>0.81640000000000001</c:v>
                </c:pt>
                <c:pt idx="219">
                  <c:v>0.82020000000000004</c:v>
                </c:pt>
                <c:pt idx="220">
                  <c:v>0.82410000000000005</c:v>
                </c:pt>
                <c:pt idx="221">
                  <c:v>0.82779999999999998</c:v>
                </c:pt>
                <c:pt idx="222">
                  <c:v>0.83169999999999999</c:v>
                </c:pt>
                <c:pt idx="223">
                  <c:v>0.83589999999999998</c:v>
                </c:pt>
                <c:pt idx="224">
                  <c:v>0.84</c:v>
                </c:pt>
                <c:pt idx="225">
                  <c:v>0.84370000000000001</c:v>
                </c:pt>
                <c:pt idx="226">
                  <c:v>0.84770000000000001</c:v>
                </c:pt>
                <c:pt idx="227">
                  <c:v>0.85170000000000001</c:v>
                </c:pt>
                <c:pt idx="228">
                  <c:v>0.85550000000000004</c:v>
                </c:pt>
                <c:pt idx="229">
                  <c:v>0.85960000000000003</c:v>
                </c:pt>
                <c:pt idx="230">
                  <c:v>0.86319999999999997</c:v>
                </c:pt>
                <c:pt idx="231">
                  <c:v>0.86739999999999995</c:v>
                </c:pt>
                <c:pt idx="232">
                  <c:v>0.87090000000000001</c:v>
                </c:pt>
                <c:pt idx="233">
                  <c:v>0.87539999999999996</c:v>
                </c:pt>
                <c:pt idx="234">
                  <c:v>0.87890000000000001</c:v>
                </c:pt>
                <c:pt idx="235">
                  <c:v>0.88329999999999997</c:v>
                </c:pt>
                <c:pt idx="236">
                  <c:v>0.88700000000000001</c:v>
                </c:pt>
                <c:pt idx="237">
                  <c:v>0.89059999999999995</c:v>
                </c:pt>
                <c:pt idx="238">
                  <c:v>0.89480000000000004</c:v>
                </c:pt>
                <c:pt idx="239">
                  <c:v>0.89839999999999998</c:v>
                </c:pt>
                <c:pt idx="240">
                  <c:v>0.90229999999999999</c:v>
                </c:pt>
                <c:pt idx="241">
                  <c:v>0.90629999999999999</c:v>
                </c:pt>
                <c:pt idx="242">
                  <c:v>0.91010000000000002</c:v>
                </c:pt>
                <c:pt idx="243">
                  <c:v>0.91379999999999995</c:v>
                </c:pt>
                <c:pt idx="244">
                  <c:v>0.91820000000000002</c:v>
                </c:pt>
                <c:pt idx="245">
                  <c:v>0.92200000000000004</c:v>
                </c:pt>
                <c:pt idx="246">
                  <c:v>0.92530000000000001</c:v>
                </c:pt>
                <c:pt idx="247">
                  <c:v>0.92969999999999997</c:v>
                </c:pt>
                <c:pt idx="248">
                  <c:v>0.9335</c:v>
                </c:pt>
                <c:pt idx="249">
                  <c:v>0.9375</c:v>
                </c:pt>
                <c:pt idx="250">
                  <c:v>0.94220000000000004</c:v>
                </c:pt>
                <c:pt idx="251">
                  <c:v>0.94569999999999999</c:v>
                </c:pt>
                <c:pt idx="252">
                  <c:v>0.94979999999999998</c:v>
                </c:pt>
                <c:pt idx="253">
                  <c:v>0.95320000000000005</c:v>
                </c:pt>
                <c:pt idx="254">
                  <c:v>0.95730000000000004</c:v>
                </c:pt>
                <c:pt idx="255">
                  <c:v>0.96109999999999995</c:v>
                </c:pt>
                <c:pt idx="256">
                  <c:v>0.96499999999999997</c:v>
                </c:pt>
                <c:pt idx="257">
                  <c:v>0.96909999999999996</c:v>
                </c:pt>
                <c:pt idx="258">
                  <c:v>0.9728</c:v>
                </c:pt>
                <c:pt idx="259">
                  <c:v>0.97670000000000001</c:v>
                </c:pt>
                <c:pt idx="260">
                  <c:v>0.98080000000000001</c:v>
                </c:pt>
                <c:pt idx="261">
                  <c:v>0.98450000000000004</c:v>
                </c:pt>
                <c:pt idx="262">
                  <c:v>0.98809999999999998</c:v>
                </c:pt>
                <c:pt idx="263">
                  <c:v>0.99239999999999995</c:v>
                </c:pt>
                <c:pt idx="264">
                  <c:v>0.99639999999999995</c:v>
                </c:pt>
                <c:pt idx="265">
                  <c:v>1.0004999999999999</c:v>
                </c:pt>
                <c:pt idx="266">
                  <c:v>1.0035000000000001</c:v>
                </c:pt>
                <c:pt idx="267">
                  <c:v>1.0079</c:v>
                </c:pt>
                <c:pt idx="268">
                  <c:v>1.0121</c:v>
                </c:pt>
                <c:pt idx="269">
                  <c:v>1.0152000000000001</c:v>
                </c:pt>
                <c:pt idx="270">
                  <c:v>1.0194000000000001</c:v>
                </c:pt>
                <c:pt idx="271">
                  <c:v>1.0234000000000001</c:v>
                </c:pt>
                <c:pt idx="272">
                  <c:v>1.0275000000000001</c:v>
                </c:pt>
                <c:pt idx="273">
                  <c:v>1.0317000000000001</c:v>
                </c:pt>
                <c:pt idx="274">
                  <c:v>1.036</c:v>
                </c:pt>
                <c:pt idx="275">
                  <c:v>1.0387999999999999</c:v>
                </c:pt>
                <c:pt idx="276">
                  <c:v>1.0431999999999999</c:v>
                </c:pt>
                <c:pt idx="277">
                  <c:v>1.0471999999999999</c:v>
                </c:pt>
                <c:pt idx="278">
                  <c:v>1.0508</c:v>
                </c:pt>
                <c:pt idx="279">
                  <c:v>1.0551999999999999</c:v>
                </c:pt>
                <c:pt idx="280">
                  <c:v>1.0588</c:v>
                </c:pt>
                <c:pt idx="281">
                  <c:v>1.0626</c:v>
                </c:pt>
                <c:pt idx="282">
                  <c:v>1.0667</c:v>
                </c:pt>
                <c:pt idx="283">
                  <c:v>1.0706</c:v>
                </c:pt>
                <c:pt idx="284">
                  <c:v>1.0747</c:v>
                </c:pt>
                <c:pt idx="285">
                  <c:v>1.0786</c:v>
                </c:pt>
                <c:pt idx="286">
                  <c:v>1.0824</c:v>
                </c:pt>
                <c:pt idx="287">
                  <c:v>1.0865</c:v>
                </c:pt>
                <c:pt idx="288">
                  <c:v>1.0898000000000001</c:v>
                </c:pt>
                <c:pt idx="289">
                  <c:v>1.0939000000000001</c:v>
                </c:pt>
                <c:pt idx="290">
                  <c:v>1.0982000000000001</c:v>
                </c:pt>
                <c:pt idx="291">
                  <c:v>1.1020000000000001</c:v>
                </c:pt>
                <c:pt idx="292">
                  <c:v>1.1063000000000001</c:v>
                </c:pt>
                <c:pt idx="293">
                  <c:v>1.1096999999999999</c:v>
                </c:pt>
                <c:pt idx="294">
                  <c:v>1.1131</c:v>
                </c:pt>
                <c:pt idx="295">
                  <c:v>1.1173999999999999</c:v>
                </c:pt>
                <c:pt idx="296">
                  <c:v>1.1214999999999999</c:v>
                </c:pt>
                <c:pt idx="297">
                  <c:v>1.1253</c:v>
                </c:pt>
                <c:pt idx="298">
                  <c:v>1.1292</c:v>
                </c:pt>
                <c:pt idx="299">
                  <c:v>1.1332</c:v>
                </c:pt>
                <c:pt idx="300">
                  <c:v>1.1365000000000001</c:v>
                </c:pt>
                <c:pt idx="301">
                  <c:v>1.1411</c:v>
                </c:pt>
                <c:pt idx="302">
                  <c:v>1.1446000000000001</c:v>
                </c:pt>
                <c:pt idx="303">
                  <c:v>1.1484000000000001</c:v>
                </c:pt>
                <c:pt idx="304">
                  <c:v>1.1525000000000001</c:v>
                </c:pt>
                <c:pt idx="305">
                  <c:v>1.1568000000000001</c:v>
                </c:pt>
                <c:pt idx="306">
                  <c:v>1.1603000000000001</c:v>
                </c:pt>
                <c:pt idx="307">
                  <c:v>1.1639999999999999</c:v>
                </c:pt>
                <c:pt idx="308">
                  <c:v>1.1682999999999999</c:v>
                </c:pt>
                <c:pt idx="309">
                  <c:v>1.1722999999999999</c:v>
                </c:pt>
                <c:pt idx="310">
                  <c:v>1.1758999999999999</c:v>
                </c:pt>
                <c:pt idx="311">
                  <c:v>1.18</c:v>
                </c:pt>
                <c:pt idx="312">
                  <c:v>1.1836</c:v>
                </c:pt>
                <c:pt idx="313">
                  <c:v>1.1879</c:v>
                </c:pt>
                <c:pt idx="314">
                  <c:v>1.1916</c:v>
                </c:pt>
                <c:pt idx="315">
                  <c:v>1.1956</c:v>
                </c:pt>
                <c:pt idx="316">
                  <c:v>1.1995</c:v>
                </c:pt>
                <c:pt idx="317">
                  <c:v>1.2033</c:v>
                </c:pt>
                <c:pt idx="318">
                  <c:v>1.2070000000000001</c:v>
                </c:pt>
                <c:pt idx="319">
                  <c:v>1.2112000000000001</c:v>
                </c:pt>
                <c:pt idx="320">
                  <c:v>1.2146999999999999</c:v>
                </c:pt>
                <c:pt idx="321">
                  <c:v>1.2188000000000001</c:v>
                </c:pt>
                <c:pt idx="322">
                  <c:v>1.2226999999999999</c:v>
                </c:pt>
                <c:pt idx="323">
                  <c:v>1.2263999999999999</c:v>
                </c:pt>
                <c:pt idx="324">
                  <c:v>1.2302</c:v>
                </c:pt>
                <c:pt idx="325">
                  <c:v>1.2343</c:v>
                </c:pt>
                <c:pt idx="326">
                  <c:v>1.2384999999999999</c:v>
                </c:pt>
                <c:pt idx="327">
                  <c:v>1.2422</c:v>
                </c:pt>
                <c:pt idx="328">
                  <c:v>1.2463</c:v>
                </c:pt>
                <c:pt idx="329">
                  <c:v>1.2501</c:v>
                </c:pt>
                <c:pt idx="330">
                  <c:v>1.2543</c:v>
                </c:pt>
                <c:pt idx="331">
                  <c:v>1.2581</c:v>
                </c:pt>
                <c:pt idx="332">
                  <c:v>1.2616000000000001</c:v>
                </c:pt>
                <c:pt idx="333">
                  <c:v>1.2657</c:v>
                </c:pt>
                <c:pt idx="334">
                  <c:v>1.2695000000000001</c:v>
                </c:pt>
                <c:pt idx="335">
                  <c:v>1.274</c:v>
                </c:pt>
                <c:pt idx="336">
                  <c:v>1.2770999999999999</c:v>
                </c:pt>
                <c:pt idx="337">
                  <c:v>1.2810999999999999</c:v>
                </c:pt>
                <c:pt idx="338">
                  <c:v>1.2851999999999999</c:v>
                </c:pt>
                <c:pt idx="339">
                  <c:v>1.2887999999999999</c:v>
                </c:pt>
                <c:pt idx="340">
                  <c:v>1.2927999999999999</c:v>
                </c:pt>
                <c:pt idx="341">
                  <c:v>1.2968</c:v>
                </c:pt>
                <c:pt idx="342">
                  <c:v>1.3008999999999999</c:v>
                </c:pt>
                <c:pt idx="343">
                  <c:v>1.3044</c:v>
                </c:pt>
                <c:pt idx="344">
                  <c:v>1.3086</c:v>
                </c:pt>
                <c:pt idx="345">
                  <c:v>1.3121</c:v>
                </c:pt>
                <c:pt idx="346">
                  <c:v>1.3164</c:v>
                </c:pt>
                <c:pt idx="347">
                  <c:v>1.3198000000000001</c:v>
                </c:pt>
                <c:pt idx="348">
                  <c:v>1.3242</c:v>
                </c:pt>
                <c:pt idx="349">
                  <c:v>1.3277000000000001</c:v>
                </c:pt>
                <c:pt idx="350">
                  <c:v>1.3318000000000001</c:v>
                </c:pt>
                <c:pt idx="351">
                  <c:v>1.3353999999999999</c:v>
                </c:pt>
                <c:pt idx="352">
                  <c:v>1.3393999999999999</c:v>
                </c:pt>
                <c:pt idx="353">
                  <c:v>1.3433999999999999</c:v>
                </c:pt>
                <c:pt idx="354">
                  <c:v>1.3471</c:v>
                </c:pt>
                <c:pt idx="355">
                  <c:v>1.3511</c:v>
                </c:pt>
                <c:pt idx="356">
                  <c:v>1.355</c:v>
                </c:pt>
                <c:pt idx="357">
                  <c:v>1.3589</c:v>
                </c:pt>
                <c:pt idx="358">
                  <c:v>1.3627</c:v>
                </c:pt>
                <c:pt idx="359">
                  <c:v>1.3666</c:v>
                </c:pt>
                <c:pt idx="360">
                  <c:v>1.3706</c:v>
                </c:pt>
                <c:pt idx="361">
                  <c:v>1.3743000000000001</c:v>
                </c:pt>
                <c:pt idx="362">
                  <c:v>1.3784000000000001</c:v>
                </c:pt>
                <c:pt idx="363">
                  <c:v>1.3823000000000001</c:v>
                </c:pt>
                <c:pt idx="364">
                  <c:v>1.3859999999999999</c:v>
                </c:pt>
                <c:pt idx="365">
                  <c:v>1.3895999999999999</c:v>
                </c:pt>
                <c:pt idx="366">
                  <c:v>1.3938999999999999</c:v>
                </c:pt>
                <c:pt idx="367">
                  <c:v>1.3978999999999999</c:v>
                </c:pt>
                <c:pt idx="368">
                  <c:v>1.4016999999999999</c:v>
                </c:pt>
                <c:pt idx="369">
                  <c:v>1.4053</c:v>
                </c:pt>
                <c:pt idx="370">
                  <c:v>1.409</c:v>
                </c:pt>
                <c:pt idx="371">
                  <c:v>1.4134</c:v>
                </c:pt>
                <c:pt idx="372">
                  <c:v>1.4165000000000001</c:v>
                </c:pt>
                <c:pt idx="373">
                  <c:v>1.4206000000000001</c:v>
                </c:pt>
                <c:pt idx="374">
                  <c:v>1.4245000000000001</c:v>
                </c:pt>
                <c:pt idx="375">
                  <c:v>1.4281999999999999</c:v>
                </c:pt>
                <c:pt idx="376">
                  <c:v>1.4323999999999999</c:v>
                </c:pt>
                <c:pt idx="377">
                  <c:v>1.4362999999999999</c:v>
                </c:pt>
                <c:pt idx="378">
                  <c:v>1.4400999999999999</c:v>
                </c:pt>
                <c:pt idx="379">
                  <c:v>1.4444999999999999</c:v>
                </c:pt>
                <c:pt idx="380">
                  <c:v>1.4482999999999999</c:v>
                </c:pt>
                <c:pt idx="381">
                  <c:v>1.4518</c:v>
                </c:pt>
                <c:pt idx="382">
                  <c:v>1.4557</c:v>
                </c:pt>
                <c:pt idx="383">
                  <c:v>1.4596</c:v>
                </c:pt>
                <c:pt idx="384">
                  <c:v>1.4633</c:v>
                </c:pt>
                <c:pt idx="385">
                  <c:v>1.4676</c:v>
                </c:pt>
                <c:pt idx="386">
                  <c:v>1.4713000000000001</c:v>
                </c:pt>
                <c:pt idx="387">
                  <c:v>1.4749000000000001</c:v>
                </c:pt>
                <c:pt idx="388">
                  <c:v>1.4790000000000001</c:v>
                </c:pt>
                <c:pt idx="389">
                  <c:v>1.4824999999999999</c:v>
                </c:pt>
                <c:pt idx="390">
                  <c:v>1.4863</c:v>
                </c:pt>
                <c:pt idx="391">
                  <c:v>1.4904999999999999</c:v>
                </c:pt>
                <c:pt idx="392">
                  <c:v>1.4944999999999999</c:v>
                </c:pt>
                <c:pt idx="393">
                  <c:v>1.498</c:v>
                </c:pt>
                <c:pt idx="394">
                  <c:v>1.5022</c:v>
                </c:pt>
                <c:pt idx="395">
                  <c:v>1.5057</c:v>
                </c:pt>
                <c:pt idx="396">
                  <c:v>1.5097</c:v>
                </c:pt>
                <c:pt idx="397">
                  <c:v>1.5134000000000001</c:v>
                </c:pt>
                <c:pt idx="398">
                  <c:v>1.5176000000000001</c:v>
                </c:pt>
                <c:pt idx="399">
                  <c:v>1.5213000000000001</c:v>
                </c:pt>
                <c:pt idx="400">
                  <c:v>1.5251999999999999</c:v>
                </c:pt>
                <c:pt idx="401">
                  <c:v>1.5288999999999999</c:v>
                </c:pt>
                <c:pt idx="402">
                  <c:v>1.5328999999999999</c:v>
                </c:pt>
                <c:pt idx="403">
                  <c:v>1.5367999999999999</c:v>
                </c:pt>
                <c:pt idx="404">
                  <c:v>1.5412999999999999</c:v>
                </c:pt>
                <c:pt idx="405">
                  <c:v>1.5446</c:v>
                </c:pt>
                <c:pt idx="406">
                  <c:v>1.5484</c:v>
                </c:pt>
                <c:pt idx="407">
                  <c:v>1.5522</c:v>
                </c:pt>
                <c:pt idx="408">
                  <c:v>1.5561</c:v>
                </c:pt>
                <c:pt idx="409">
                  <c:v>1.5598000000000001</c:v>
                </c:pt>
                <c:pt idx="410">
                  <c:v>1.5638000000000001</c:v>
                </c:pt>
                <c:pt idx="411">
                  <c:v>1.5673999999999999</c:v>
                </c:pt>
                <c:pt idx="412">
                  <c:v>1.5714999999999999</c:v>
                </c:pt>
                <c:pt idx="413">
                  <c:v>1.5752999999999999</c:v>
                </c:pt>
                <c:pt idx="414">
                  <c:v>1.5791999999999999</c:v>
                </c:pt>
                <c:pt idx="415">
                  <c:v>1.5834999999999999</c:v>
                </c:pt>
                <c:pt idx="416">
                  <c:v>1.5871999999999999</c:v>
                </c:pt>
                <c:pt idx="417">
                  <c:v>1.5908</c:v>
                </c:pt>
                <c:pt idx="418">
                  <c:v>1.5948</c:v>
                </c:pt>
                <c:pt idx="419">
                  <c:v>1.5986</c:v>
                </c:pt>
                <c:pt idx="420">
                  <c:v>1.6026</c:v>
                </c:pt>
                <c:pt idx="421">
                  <c:v>1.6062000000000001</c:v>
                </c:pt>
                <c:pt idx="422">
                  <c:v>1.6103000000000001</c:v>
                </c:pt>
                <c:pt idx="423">
                  <c:v>1.6145</c:v>
                </c:pt>
                <c:pt idx="424">
                  <c:v>1.6181000000000001</c:v>
                </c:pt>
                <c:pt idx="425">
                  <c:v>1.6220000000000001</c:v>
                </c:pt>
                <c:pt idx="426">
                  <c:v>1.6256999999999999</c:v>
                </c:pt>
                <c:pt idx="427">
                  <c:v>1.63</c:v>
                </c:pt>
                <c:pt idx="428">
                  <c:v>1.6336999999999999</c:v>
                </c:pt>
                <c:pt idx="429">
                  <c:v>1.6375</c:v>
                </c:pt>
                <c:pt idx="430">
                  <c:v>1.64</c:v>
                </c:pt>
                <c:pt idx="431">
                  <c:v>1.645</c:v>
                </c:pt>
                <c:pt idx="432">
                  <c:v>1.6489</c:v>
                </c:pt>
                <c:pt idx="433">
                  <c:v>1.6526000000000001</c:v>
                </c:pt>
                <c:pt idx="434">
                  <c:v>1.6568000000000001</c:v>
                </c:pt>
                <c:pt idx="435">
                  <c:v>1.6609</c:v>
                </c:pt>
              </c:numCache>
            </c:numRef>
          </c:xVal>
          <c:yVal>
            <c:numRef>
              <c:f>PS_1!$F$6:$F$441</c:f>
              <c:numCache>
                <c:formatCode>0.00</c:formatCode>
                <c:ptCount val="436"/>
                <c:pt idx="0">
                  <c:v>1.183E-2</c:v>
                </c:pt>
                <c:pt idx="1">
                  <c:v>1.1439999999999999E-2</c:v>
                </c:pt>
                <c:pt idx="2">
                  <c:v>3.662E-2</c:v>
                </c:pt>
                <c:pt idx="3">
                  <c:v>7.5909999999999991E-2</c:v>
                </c:pt>
                <c:pt idx="4">
                  <c:v>0.1152</c:v>
                </c:pt>
                <c:pt idx="5">
                  <c:v>0.15143999999999999</c:v>
                </c:pt>
                <c:pt idx="6">
                  <c:v>0.18691999999999998</c:v>
                </c:pt>
                <c:pt idx="7">
                  <c:v>0.22697000000000001</c:v>
                </c:pt>
                <c:pt idx="8">
                  <c:v>0.26550000000000001</c:v>
                </c:pt>
                <c:pt idx="9">
                  <c:v>0.30479000000000001</c:v>
                </c:pt>
                <c:pt idx="10">
                  <c:v>0.34408999999999995</c:v>
                </c:pt>
                <c:pt idx="11">
                  <c:v>0.38375999999999999</c:v>
                </c:pt>
                <c:pt idx="12">
                  <c:v>0.41655999999999999</c:v>
                </c:pt>
                <c:pt idx="13">
                  <c:v>0.45051999999999998</c:v>
                </c:pt>
                <c:pt idx="14">
                  <c:v>0.48485</c:v>
                </c:pt>
                <c:pt idx="15">
                  <c:v>0.51764999999999994</c:v>
                </c:pt>
                <c:pt idx="16">
                  <c:v>0.54549999999999998</c:v>
                </c:pt>
                <c:pt idx="17">
                  <c:v>0.57335000000000003</c:v>
                </c:pt>
                <c:pt idx="18">
                  <c:v>0.60844000000000009</c:v>
                </c:pt>
                <c:pt idx="19">
                  <c:v>0.63400000000000001</c:v>
                </c:pt>
                <c:pt idx="20">
                  <c:v>0.65764999999999996</c:v>
                </c:pt>
                <c:pt idx="21">
                  <c:v>0.68283000000000005</c:v>
                </c:pt>
                <c:pt idx="22">
                  <c:v>0.70762999999999998</c:v>
                </c:pt>
                <c:pt idx="23">
                  <c:v>0.72708000000000006</c:v>
                </c:pt>
                <c:pt idx="24">
                  <c:v>0.75226000000000004</c:v>
                </c:pt>
                <c:pt idx="25">
                  <c:v>0.77209000000000005</c:v>
                </c:pt>
                <c:pt idx="26">
                  <c:v>0.78467999999999993</c:v>
                </c:pt>
                <c:pt idx="27">
                  <c:v>0.80910000000000004</c:v>
                </c:pt>
                <c:pt idx="28">
                  <c:v>0.82283000000000006</c:v>
                </c:pt>
                <c:pt idx="29">
                  <c:v>0.83541999999999994</c:v>
                </c:pt>
                <c:pt idx="30">
                  <c:v>0.85869000000000006</c:v>
                </c:pt>
                <c:pt idx="31">
                  <c:v>0.86823000000000006</c:v>
                </c:pt>
                <c:pt idx="32">
                  <c:v>0.87433000000000005</c:v>
                </c:pt>
                <c:pt idx="33">
                  <c:v>0.88653999999999999</c:v>
                </c:pt>
                <c:pt idx="34">
                  <c:v>0.90407999999999999</c:v>
                </c:pt>
                <c:pt idx="35">
                  <c:v>0.91361999999999999</c:v>
                </c:pt>
                <c:pt idx="36">
                  <c:v>0.92505999999999999</c:v>
                </c:pt>
                <c:pt idx="37">
                  <c:v>0.93346000000000007</c:v>
                </c:pt>
                <c:pt idx="38">
                  <c:v>0.93841999999999992</c:v>
                </c:pt>
                <c:pt idx="39">
                  <c:v>0.93955999999999995</c:v>
                </c:pt>
                <c:pt idx="40">
                  <c:v>0.95214999999999994</c:v>
                </c:pt>
                <c:pt idx="41">
                  <c:v>0.95787</c:v>
                </c:pt>
                <c:pt idx="42">
                  <c:v>0.96129999999999993</c:v>
                </c:pt>
                <c:pt idx="43">
                  <c:v>0.97655999999999998</c:v>
                </c:pt>
                <c:pt idx="44">
                  <c:v>0.97426999999999997</c:v>
                </c:pt>
                <c:pt idx="45">
                  <c:v>0.98419000000000001</c:v>
                </c:pt>
                <c:pt idx="46">
                  <c:v>0.98724000000000001</c:v>
                </c:pt>
                <c:pt idx="47">
                  <c:v>0.99029999999999996</c:v>
                </c:pt>
                <c:pt idx="48">
                  <c:v>0.99220000000000008</c:v>
                </c:pt>
                <c:pt idx="49">
                  <c:v>0.99411000000000005</c:v>
                </c:pt>
                <c:pt idx="50">
                  <c:v>1.0005999999999999</c:v>
                </c:pt>
                <c:pt idx="51">
                  <c:v>1.00746</c:v>
                </c:pt>
                <c:pt idx="52">
                  <c:v>1.0169999999999999</c:v>
                </c:pt>
                <c:pt idx="53">
                  <c:v>1.0169999999999999</c:v>
                </c:pt>
                <c:pt idx="54">
                  <c:v>1.02119</c:v>
                </c:pt>
                <c:pt idx="55">
                  <c:v>1.0234799999999999</c:v>
                </c:pt>
                <c:pt idx="56">
                  <c:v>1.02501</c:v>
                </c:pt>
                <c:pt idx="57">
                  <c:v>1.02539</c:v>
                </c:pt>
                <c:pt idx="58">
                  <c:v>1.0299700000000001</c:v>
                </c:pt>
                <c:pt idx="59">
                  <c:v>1.0383599999999999</c:v>
                </c:pt>
                <c:pt idx="60">
                  <c:v>1.0437000000000001</c:v>
                </c:pt>
                <c:pt idx="61">
                  <c:v>1.0448499999999998</c:v>
                </c:pt>
                <c:pt idx="62">
                  <c:v>1.0456099999999999</c:v>
                </c:pt>
                <c:pt idx="63">
                  <c:v>1.0463699999999998</c:v>
                </c:pt>
                <c:pt idx="64">
                  <c:v>1.0497999999999998</c:v>
                </c:pt>
                <c:pt idx="65">
                  <c:v>1.0517100000000001</c:v>
                </c:pt>
                <c:pt idx="66">
                  <c:v>1.05209</c:v>
                </c:pt>
                <c:pt idx="67">
                  <c:v>1.0616300000000001</c:v>
                </c:pt>
                <c:pt idx="68">
                  <c:v>1.0623900000000002</c:v>
                </c:pt>
                <c:pt idx="69">
                  <c:v>1.0658299999999998</c:v>
                </c:pt>
                <c:pt idx="70">
                  <c:v>1.0704</c:v>
                </c:pt>
                <c:pt idx="71">
                  <c:v>1.0685</c:v>
                </c:pt>
                <c:pt idx="72">
                  <c:v>1.0704</c:v>
                </c:pt>
                <c:pt idx="73">
                  <c:v>1.0677300000000001</c:v>
                </c:pt>
                <c:pt idx="74">
                  <c:v>1.0734600000000001</c:v>
                </c:pt>
                <c:pt idx="75">
                  <c:v>1.0784100000000001</c:v>
                </c:pt>
                <c:pt idx="76">
                  <c:v>1.0803199999999999</c:v>
                </c:pt>
                <c:pt idx="77">
                  <c:v>1.0810899999999999</c:v>
                </c:pt>
                <c:pt idx="78">
                  <c:v>1.0845199999999999</c:v>
                </c:pt>
                <c:pt idx="79">
                  <c:v>1.09138</c:v>
                </c:pt>
                <c:pt idx="80">
                  <c:v>1.0891</c:v>
                </c:pt>
                <c:pt idx="81">
                  <c:v>1.09138</c:v>
                </c:pt>
                <c:pt idx="82">
                  <c:v>1.08948</c:v>
                </c:pt>
                <c:pt idx="83">
                  <c:v>1.0982499999999999</c:v>
                </c:pt>
                <c:pt idx="84">
                  <c:v>1.0974900000000001</c:v>
                </c:pt>
                <c:pt idx="85">
                  <c:v>1.1043499999999999</c:v>
                </c:pt>
                <c:pt idx="86">
                  <c:v>1.09978</c:v>
                </c:pt>
                <c:pt idx="87">
                  <c:v>1.1009200000000001</c:v>
                </c:pt>
                <c:pt idx="88">
                  <c:v>1.1039700000000001</c:v>
                </c:pt>
                <c:pt idx="89">
                  <c:v>1.1077900000000001</c:v>
                </c:pt>
                <c:pt idx="90">
                  <c:v>1.1115999999999999</c:v>
                </c:pt>
                <c:pt idx="91">
                  <c:v>1.1131300000000002</c:v>
                </c:pt>
                <c:pt idx="92">
                  <c:v>1.11504</c:v>
                </c:pt>
                <c:pt idx="93">
                  <c:v>1.11694</c:v>
                </c:pt>
                <c:pt idx="94">
                  <c:v>1.1157999999999999</c:v>
                </c:pt>
                <c:pt idx="95">
                  <c:v>1.11656</c:v>
                </c:pt>
                <c:pt idx="96">
                  <c:v>1.12076</c:v>
                </c:pt>
                <c:pt idx="97">
                  <c:v>1.11694</c:v>
                </c:pt>
                <c:pt idx="98">
                  <c:v>1.1222799999999999</c:v>
                </c:pt>
                <c:pt idx="99">
                  <c:v>1.12381</c:v>
                </c:pt>
                <c:pt idx="100">
                  <c:v>1.1291500000000001</c:v>
                </c:pt>
                <c:pt idx="101">
                  <c:v>1.1306800000000001</c:v>
                </c:pt>
                <c:pt idx="102">
                  <c:v>1.1264799999999999</c:v>
                </c:pt>
                <c:pt idx="103">
                  <c:v>1.13106</c:v>
                </c:pt>
                <c:pt idx="104">
                  <c:v>1.13144</c:v>
                </c:pt>
                <c:pt idx="105">
                  <c:v>1.1325799999999999</c:v>
                </c:pt>
                <c:pt idx="106">
                  <c:v>1.1371600000000002</c:v>
                </c:pt>
                <c:pt idx="107">
                  <c:v>1.1436500000000001</c:v>
                </c:pt>
                <c:pt idx="108">
                  <c:v>1.1421199999999998</c:v>
                </c:pt>
                <c:pt idx="109">
                  <c:v>1.14822</c:v>
                </c:pt>
                <c:pt idx="110">
                  <c:v>1.1474600000000001</c:v>
                </c:pt>
                <c:pt idx="111">
                  <c:v>1.14899</c:v>
                </c:pt>
                <c:pt idx="112">
                  <c:v>1.1505099999999999</c:v>
                </c:pt>
                <c:pt idx="113">
                  <c:v>1.14899</c:v>
                </c:pt>
                <c:pt idx="114">
                  <c:v>1.14822</c:v>
                </c:pt>
                <c:pt idx="115">
                  <c:v>1.15509</c:v>
                </c:pt>
                <c:pt idx="116">
                  <c:v>1.1608099999999999</c:v>
                </c:pt>
                <c:pt idx="117">
                  <c:v>1.15852</c:v>
                </c:pt>
                <c:pt idx="118">
                  <c:v>1.1615799999999998</c:v>
                </c:pt>
                <c:pt idx="119">
                  <c:v>1.1592899999999999</c:v>
                </c:pt>
                <c:pt idx="120">
                  <c:v>1.15547</c:v>
                </c:pt>
                <c:pt idx="121">
                  <c:v>1.1623399999999999</c:v>
                </c:pt>
                <c:pt idx="122">
                  <c:v>1.1619600000000001</c:v>
                </c:pt>
                <c:pt idx="123">
                  <c:v>1.1676800000000001</c:v>
                </c:pt>
                <c:pt idx="124">
                  <c:v>1.1665300000000001</c:v>
                </c:pt>
                <c:pt idx="125">
                  <c:v>1.16997</c:v>
                </c:pt>
                <c:pt idx="126">
                  <c:v>1.1726400000000001</c:v>
                </c:pt>
                <c:pt idx="127">
                  <c:v>1.1714899999999999</c:v>
                </c:pt>
                <c:pt idx="128">
                  <c:v>1.1714899999999999</c:v>
                </c:pt>
                <c:pt idx="129">
                  <c:v>1.1772199999999999</c:v>
                </c:pt>
                <c:pt idx="130">
                  <c:v>1.1787399999999999</c:v>
                </c:pt>
                <c:pt idx="131">
                  <c:v>1.1776</c:v>
                </c:pt>
                <c:pt idx="132">
                  <c:v>1.1833199999999999</c:v>
                </c:pt>
                <c:pt idx="133">
                  <c:v>1.1879000000000002</c:v>
                </c:pt>
                <c:pt idx="134">
                  <c:v>1.1848399999999999</c:v>
                </c:pt>
                <c:pt idx="135">
                  <c:v>1.1905699999999999</c:v>
                </c:pt>
                <c:pt idx="136">
                  <c:v>1.1932400000000001</c:v>
                </c:pt>
                <c:pt idx="137">
                  <c:v>1.1848399999999999</c:v>
                </c:pt>
                <c:pt idx="138">
                  <c:v>1.1928599999999998</c:v>
                </c:pt>
                <c:pt idx="139">
                  <c:v>1.18713</c:v>
                </c:pt>
                <c:pt idx="140">
                  <c:v>1.1962899999999999</c:v>
                </c:pt>
                <c:pt idx="141">
                  <c:v>1.194</c:v>
                </c:pt>
                <c:pt idx="142">
                  <c:v>1.19781</c:v>
                </c:pt>
                <c:pt idx="143">
                  <c:v>1.2008699999999999</c:v>
                </c:pt>
                <c:pt idx="144">
                  <c:v>1.2012499999999999</c:v>
                </c:pt>
                <c:pt idx="145">
                  <c:v>1.2027699999999999</c:v>
                </c:pt>
                <c:pt idx="146">
                  <c:v>1.2012499999999999</c:v>
                </c:pt>
                <c:pt idx="147">
                  <c:v>1.20468</c:v>
                </c:pt>
                <c:pt idx="148">
                  <c:v>1.2073499999999999</c:v>
                </c:pt>
                <c:pt idx="149">
                  <c:v>1.2104000000000001</c:v>
                </c:pt>
                <c:pt idx="150">
                  <c:v>1.20964</c:v>
                </c:pt>
                <c:pt idx="151">
                  <c:v>1.2084999999999999</c:v>
                </c:pt>
                <c:pt idx="152">
                  <c:v>1.20964</c:v>
                </c:pt>
                <c:pt idx="153">
                  <c:v>1.2142200000000001</c:v>
                </c:pt>
                <c:pt idx="154">
                  <c:v>1.2142200000000001</c:v>
                </c:pt>
                <c:pt idx="155">
                  <c:v>1.2138399999999998</c:v>
                </c:pt>
                <c:pt idx="156">
                  <c:v>1.2161300000000002</c:v>
                </c:pt>
                <c:pt idx="157">
                  <c:v>1.2218499999999999</c:v>
                </c:pt>
                <c:pt idx="158">
                  <c:v>1.2252799999999999</c:v>
                </c:pt>
                <c:pt idx="159">
                  <c:v>1.2279500000000001</c:v>
                </c:pt>
                <c:pt idx="160">
                  <c:v>1.2264300000000001</c:v>
                </c:pt>
                <c:pt idx="161">
                  <c:v>1.22414</c:v>
                </c:pt>
                <c:pt idx="162">
                  <c:v>1.2294800000000001</c:v>
                </c:pt>
                <c:pt idx="163">
                  <c:v>1.2283299999999999</c:v>
                </c:pt>
                <c:pt idx="164">
                  <c:v>1.2252799999999999</c:v>
                </c:pt>
                <c:pt idx="165">
                  <c:v>1.22681</c:v>
                </c:pt>
                <c:pt idx="166">
                  <c:v>1.2382500000000001</c:v>
                </c:pt>
                <c:pt idx="167">
                  <c:v>1.2386300000000001</c:v>
                </c:pt>
                <c:pt idx="168">
                  <c:v>1.2382500000000001</c:v>
                </c:pt>
                <c:pt idx="169">
                  <c:v>1.2397799999999999</c:v>
                </c:pt>
                <c:pt idx="170">
                  <c:v>1.2386300000000001</c:v>
                </c:pt>
                <c:pt idx="171">
                  <c:v>1.2424500000000001</c:v>
                </c:pt>
                <c:pt idx="172">
                  <c:v>1.2412999999999998</c:v>
                </c:pt>
                <c:pt idx="173">
                  <c:v>1.2455000000000001</c:v>
                </c:pt>
                <c:pt idx="174">
                  <c:v>1.24397</c:v>
                </c:pt>
                <c:pt idx="175">
                  <c:v>1.24207</c:v>
                </c:pt>
                <c:pt idx="176">
                  <c:v>1.2531300000000001</c:v>
                </c:pt>
                <c:pt idx="177">
                  <c:v>1.2535099999999999</c:v>
                </c:pt>
                <c:pt idx="178">
                  <c:v>1.2462599999999999</c:v>
                </c:pt>
                <c:pt idx="179">
                  <c:v>1.2535099999999999</c:v>
                </c:pt>
                <c:pt idx="180">
                  <c:v>1.2538900000000002</c:v>
                </c:pt>
                <c:pt idx="181">
                  <c:v>1.2592300000000001</c:v>
                </c:pt>
                <c:pt idx="182">
                  <c:v>1.2561800000000001</c:v>
                </c:pt>
                <c:pt idx="183">
                  <c:v>1.2603800000000001</c:v>
                </c:pt>
                <c:pt idx="184">
                  <c:v>1.26495</c:v>
                </c:pt>
                <c:pt idx="185">
                  <c:v>1.2661</c:v>
                </c:pt>
                <c:pt idx="186">
                  <c:v>1.26572</c:v>
                </c:pt>
                <c:pt idx="187">
                  <c:v>1.2683900000000001</c:v>
                </c:pt>
                <c:pt idx="188">
                  <c:v>1.27068</c:v>
                </c:pt>
                <c:pt idx="189">
                  <c:v>1.2672399999999999</c:v>
                </c:pt>
                <c:pt idx="190">
                  <c:v>1.26877</c:v>
                </c:pt>
                <c:pt idx="191">
                  <c:v>1.26877</c:v>
                </c:pt>
                <c:pt idx="192">
                  <c:v>1.27678</c:v>
                </c:pt>
                <c:pt idx="193">
                  <c:v>1.2760199999999999</c:v>
                </c:pt>
                <c:pt idx="194">
                  <c:v>1.2783099999999998</c:v>
                </c:pt>
                <c:pt idx="195">
                  <c:v>1.27678</c:v>
                </c:pt>
                <c:pt idx="196">
                  <c:v>1.2813599999999998</c:v>
                </c:pt>
                <c:pt idx="197">
                  <c:v>1.2805899999999999</c:v>
                </c:pt>
                <c:pt idx="198">
                  <c:v>1.28288</c:v>
                </c:pt>
                <c:pt idx="199">
                  <c:v>1.28288</c:v>
                </c:pt>
                <c:pt idx="200">
                  <c:v>1.2802100000000001</c:v>
                </c:pt>
                <c:pt idx="201">
                  <c:v>1.28555</c:v>
                </c:pt>
                <c:pt idx="202">
                  <c:v>1.29013</c:v>
                </c:pt>
                <c:pt idx="203">
                  <c:v>1.29051</c:v>
                </c:pt>
                <c:pt idx="204">
                  <c:v>1.2924200000000001</c:v>
                </c:pt>
                <c:pt idx="205">
                  <c:v>1.2950899999999999</c:v>
                </c:pt>
                <c:pt idx="206">
                  <c:v>1.3000499999999999</c:v>
                </c:pt>
                <c:pt idx="207">
                  <c:v>1.2950899999999999</c:v>
                </c:pt>
                <c:pt idx="208">
                  <c:v>1.2969999999999999</c:v>
                </c:pt>
                <c:pt idx="209">
                  <c:v>1.3057699999999999</c:v>
                </c:pt>
                <c:pt idx="210">
                  <c:v>1.3015699999999999</c:v>
                </c:pt>
                <c:pt idx="211">
                  <c:v>1.30806</c:v>
                </c:pt>
                <c:pt idx="212">
                  <c:v>1.30844</c:v>
                </c:pt>
                <c:pt idx="213">
                  <c:v>1.3061500000000001</c:v>
                </c:pt>
                <c:pt idx="214">
                  <c:v>1.30844</c:v>
                </c:pt>
                <c:pt idx="215">
                  <c:v>1.3072999999999999</c:v>
                </c:pt>
                <c:pt idx="216">
                  <c:v>1.31569</c:v>
                </c:pt>
                <c:pt idx="217">
                  <c:v>1.31416</c:v>
                </c:pt>
                <c:pt idx="218">
                  <c:v>1.3160699999999999</c:v>
                </c:pt>
                <c:pt idx="219">
                  <c:v>1.31416</c:v>
                </c:pt>
                <c:pt idx="220">
                  <c:v>1.3168299999999999</c:v>
                </c:pt>
                <c:pt idx="221">
                  <c:v>1.3202700000000001</c:v>
                </c:pt>
                <c:pt idx="222">
                  <c:v>1.3210299999999999</c:v>
                </c:pt>
                <c:pt idx="223">
                  <c:v>1.31721</c:v>
                </c:pt>
                <c:pt idx="224">
                  <c:v>1.32599</c:v>
                </c:pt>
                <c:pt idx="225">
                  <c:v>1.3286600000000002</c:v>
                </c:pt>
                <c:pt idx="226">
                  <c:v>1.32599</c:v>
                </c:pt>
                <c:pt idx="227">
                  <c:v>1.33324</c:v>
                </c:pt>
                <c:pt idx="228">
                  <c:v>1.33629</c:v>
                </c:pt>
                <c:pt idx="229">
                  <c:v>1.33324</c:v>
                </c:pt>
                <c:pt idx="230">
                  <c:v>1.33209</c:v>
                </c:pt>
                <c:pt idx="231">
                  <c:v>1.3313299999999999</c:v>
                </c:pt>
                <c:pt idx="232">
                  <c:v>1.3343800000000001</c:v>
                </c:pt>
                <c:pt idx="233">
                  <c:v>1.3431500000000001</c:v>
                </c:pt>
                <c:pt idx="234">
                  <c:v>1.3400999999999998</c:v>
                </c:pt>
                <c:pt idx="235">
                  <c:v>1.3404800000000001</c:v>
                </c:pt>
                <c:pt idx="236">
                  <c:v>1.34354</c:v>
                </c:pt>
                <c:pt idx="237">
                  <c:v>1.3488800000000001</c:v>
                </c:pt>
                <c:pt idx="238">
                  <c:v>1.3458299999999999</c:v>
                </c:pt>
                <c:pt idx="239">
                  <c:v>1.3481099999999999</c:v>
                </c:pt>
                <c:pt idx="240">
                  <c:v>1.34697</c:v>
                </c:pt>
                <c:pt idx="241">
                  <c:v>1.3526899999999999</c:v>
                </c:pt>
                <c:pt idx="242">
                  <c:v>1.35422</c:v>
                </c:pt>
                <c:pt idx="243">
                  <c:v>1.3591800000000001</c:v>
                </c:pt>
                <c:pt idx="244">
                  <c:v>1.35765</c:v>
                </c:pt>
                <c:pt idx="245">
                  <c:v>1.36185</c:v>
                </c:pt>
                <c:pt idx="246">
                  <c:v>1.3595599999999999</c:v>
                </c:pt>
                <c:pt idx="247">
                  <c:v>1.3591800000000001</c:v>
                </c:pt>
                <c:pt idx="248">
                  <c:v>1.3610799999999998</c:v>
                </c:pt>
                <c:pt idx="249">
                  <c:v>1.3671900000000001</c:v>
                </c:pt>
                <c:pt idx="250">
                  <c:v>1.3702399999999999</c:v>
                </c:pt>
                <c:pt idx="251">
                  <c:v>1.3706199999999999</c:v>
                </c:pt>
                <c:pt idx="252">
                  <c:v>1.371</c:v>
                </c:pt>
                <c:pt idx="253">
                  <c:v>1.3706199999999999</c:v>
                </c:pt>
                <c:pt idx="254">
                  <c:v>1.3717699999999999</c:v>
                </c:pt>
                <c:pt idx="255">
                  <c:v>1.3767199999999999</c:v>
                </c:pt>
                <c:pt idx="256">
                  <c:v>1.3748199999999999</c:v>
                </c:pt>
                <c:pt idx="257">
                  <c:v>1.37863</c:v>
                </c:pt>
                <c:pt idx="258">
                  <c:v>1.38168</c:v>
                </c:pt>
                <c:pt idx="259">
                  <c:v>1.3866400000000001</c:v>
                </c:pt>
                <c:pt idx="260">
                  <c:v>1.38626</c:v>
                </c:pt>
                <c:pt idx="261">
                  <c:v>1.3855</c:v>
                </c:pt>
                <c:pt idx="262">
                  <c:v>1.38931</c:v>
                </c:pt>
                <c:pt idx="263">
                  <c:v>1.39046</c:v>
                </c:pt>
                <c:pt idx="264">
                  <c:v>1.39503</c:v>
                </c:pt>
                <c:pt idx="265">
                  <c:v>1.39046</c:v>
                </c:pt>
                <c:pt idx="266">
                  <c:v>1.3923599999999998</c:v>
                </c:pt>
                <c:pt idx="267">
                  <c:v>1.3999900000000001</c:v>
                </c:pt>
                <c:pt idx="268">
                  <c:v>1.39771</c:v>
                </c:pt>
                <c:pt idx="269">
                  <c:v>1.40228</c:v>
                </c:pt>
                <c:pt idx="270">
                  <c:v>1.3984700000000001</c:v>
                </c:pt>
                <c:pt idx="271">
                  <c:v>1.4049500000000001</c:v>
                </c:pt>
                <c:pt idx="272">
                  <c:v>1.40533</c:v>
                </c:pt>
                <c:pt idx="273">
                  <c:v>1.40648</c:v>
                </c:pt>
                <c:pt idx="274">
                  <c:v>1.4045699999999999</c:v>
                </c:pt>
                <c:pt idx="275">
                  <c:v>1.4122000000000001</c:v>
                </c:pt>
                <c:pt idx="276">
                  <c:v>1.41296</c:v>
                </c:pt>
                <c:pt idx="277">
                  <c:v>1.41296</c:v>
                </c:pt>
                <c:pt idx="278">
                  <c:v>1.4164000000000001</c:v>
                </c:pt>
                <c:pt idx="279">
                  <c:v>1.4182999999999999</c:v>
                </c:pt>
                <c:pt idx="280">
                  <c:v>1.4194500000000001</c:v>
                </c:pt>
                <c:pt idx="281">
                  <c:v>1.4182999999999999</c:v>
                </c:pt>
                <c:pt idx="282">
                  <c:v>1.4209700000000001</c:v>
                </c:pt>
                <c:pt idx="283">
                  <c:v>1.42746</c:v>
                </c:pt>
                <c:pt idx="284">
                  <c:v>1.4240299999999999</c:v>
                </c:pt>
                <c:pt idx="285">
                  <c:v>1.4255499999999999</c:v>
                </c:pt>
                <c:pt idx="286">
                  <c:v>1.42899</c:v>
                </c:pt>
                <c:pt idx="287">
                  <c:v>1.43394</c:v>
                </c:pt>
                <c:pt idx="288">
                  <c:v>1.4335599999999999</c:v>
                </c:pt>
                <c:pt idx="289">
                  <c:v>1.4358499999999998</c:v>
                </c:pt>
                <c:pt idx="290">
                  <c:v>1.43204</c:v>
                </c:pt>
                <c:pt idx="291">
                  <c:v>1.4408099999999999</c:v>
                </c:pt>
                <c:pt idx="292">
                  <c:v>1.44234</c:v>
                </c:pt>
                <c:pt idx="293">
                  <c:v>1.4450099999999999</c:v>
                </c:pt>
                <c:pt idx="294">
                  <c:v>1.44157</c:v>
                </c:pt>
                <c:pt idx="295">
                  <c:v>1.4453900000000002</c:v>
                </c:pt>
                <c:pt idx="296">
                  <c:v>1.4465299999999999</c:v>
                </c:pt>
                <c:pt idx="297">
                  <c:v>1.4492</c:v>
                </c:pt>
                <c:pt idx="298">
                  <c:v>1.4480599999999999</c:v>
                </c:pt>
                <c:pt idx="299">
                  <c:v>1.4545399999999999</c:v>
                </c:pt>
                <c:pt idx="300">
                  <c:v>1.4572100000000001</c:v>
                </c:pt>
                <c:pt idx="301">
                  <c:v>1.46255</c:v>
                </c:pt>
                <c:pt idx="302">
                  <c:v>1.4614100000000001</c:v>
                </c:pt>
                <c:pt idx="303">
                  <c:v>1.46065</c:v>
                </c:pt>
                <c:pt idx="304">
                  <c:v>1.4614100000000001</c:v>
                </c:pt>
                <c:pt idx="305">
                  <c:v>1.4587399999999999</c:v>
                </c:pt>
                <c:pt idx="306">
                  <c:v>1.4617899999999999</c:v>
                </c:pt>
                <c:pt idx="307">
                  <c:v>1.46828</c:v>
                </c:pt>
                <c:pt idx="308">
                  <c:v>1.4690399999999999</c:v>
                </c:pt>
                <c:pt idx="309">
                  <c:v>1.4736199999999999</c:v>
                </c:pt>
                <c:pt idx="310">
                  <c:v>1.474</c:v>
                </c:pt>
                <c:pt idx="311">
                  <c:v>1.474</c:v>
                </c:pt>
                <c:pt idx="312">
                  <c:v>1.4732400000000001</c:v>
                </c:pt>
                <c:pt idx="313">
                  <c:v>1.47705</c:v>
                </c:pt>
                <c:pt idx="314">
                  <c:v>1.4797199999999999</c:v>
                </c:pt>
                <c:pt idx="315">
                  <c:v>1.4823900000000001</c:v>
                </c:pt>
                <c:pt idx="316">
                  <c:v>1.4839200000000001</c:v>
                </c:pt>
                <c:pt idx="317">
                  <c:v>1.48621</c:v>
                </c:pt>
                <c:pt idx="318">
                  <c:v>1.49078</c:v>
                </c:pt>
                <c:pt idx="319">
                  <c:v>1.4942200000000001</c:v>
                </c:pt>
                <c:pt idx="320">
                  <c:v>1.4896400000000001</c:v>
                </c:pt>
                <c:pt idx="321">
                  <c:v>1.4911700000000001</c:v>
                </c:pt>
                <c:pt idx="322">
                  <c:v>1.4968900000000001</c:v>
                </c:pt>
                <c:pt idx="323">
                  <c:v>1.49918</c:v>
                </c:pt>
                <c:pt idx="324">
                  <c:v>1.4999400000000001</c:v>
                </c:pt>
                <c:pt idx="325">
                  <c:v>1.4987900000000001</c:v>
                </c:pt>
                <c:pt idx="326">
                  <c:v>1.50528</c:v>
                </c:pt>
                <c:pt idx="327">
                  <c:v>1.50223</c:v>
                </c:pt>
                <c:pt idx="328">
                  <c:v>1.50528</c:v>
                </c:pt>
                <c:pt idx="329">
                  <c:v>1.50719</c:v>
                </c:pt>
                <c:pt idx="330">
                  <c:v>1.51024</c:v>
                </c:pt>
                <c:pt idx="331">
                  <c:v>1.5155799999999999</c:v>
                </c:pt>
                <c:pt idx="332">
                  <c:v>1.51596</c:v>
                </c:pt>
                <c:pt idx="333">
                  <c:v>1.52054</c:v>
                </c:pt>
                <c:pt idx="334">
                  <c:v>1.52054</c:v>
                </c:pt>
                <c:pt idx="335">
                  <c:v>1.51939</c:v>
                </c:pt>
                <c:pt idx="336">
                  <c:v>1.5243499999999999</c:v>
                </c:pt>
                <c:pt idx="337">
                  <c:v>1.52397</c:v>
                </c:pt>
                <c:pt idx="338">
                  <c:v>1.52817</c:v>
                </c:pt>
                <c:pt idx="339">
                  <c:v>1.5289300000000001</c:v>
                </c:pt>
                <c:pt idx="340">
                  <c:v>1.53084</c:v>
                </c:pt>
                <c:pt idx="341">
                  <c:v>1.5361800000000001</c:v>
                </c:pt>
                <c:pt idx="342">
                  <c:v>1.5361800000000001</c:v>
                </c:pt>
                <c:pt idx="343">
                  <c:v>1.53732</c:v>
                </c:pt>
                <c:pt idx="344">
                  <c:v>1.5346500000000001</c:v>
                </c:pt>
                <c:pt idx="345">
                  <c:v>1.5411400000000002</c:v>
                </c:pt>
                <c:pt idx="346">
                  <c:v>1.5419</c:v>
                </c:pt>
                <c:pt idx="347">
                  <c:v>1.5438099999999999</c:v>
                </c:pt>
                <c:pt idx="348">
                  <c:v>1.5453299999999999</c:v>
                </c:pt>
                <c:pt idx="349">
                  <c:v>1.5502899999999999</c:v>
                </c:pt>
                <c:pt idx="350">
                  <c:v>1.5495300000000001</c:v>
                </c:pt>
                <c:pt idx="351">
                  <c:v>1.5537300000000001</c:v>
                </c:pt>
                <c:pt idx="352">
                  <c:v>1.5522</c:v>
                </c:pt>
                <c:pt idx="353">
                  <c:v>1.5556300000000001</c:v>
                </c:pt>
                <c:pt idx="354">
                  <c:v>1.5571600000000001</c:v>
                </c:pt>
                <c:pt idx="355">
                  <c:v>1.55792</c:v>
                </c:pt>
                <c:pt idx="356">
                  <c:v>1.56097</c:v>
                </c:pt>
                <c:pt idx="357">
                  <c:v>1.56708</c:v>
                </c:pt>
                <c:pt idx="358">
                  <c:v>1.5682199999999999</c:v>
                </c:pt>
                <c:pt idx="359">
                  <c:v>1.5720399999999999</c:v>
                </c:pt>
                <c:pt idx="360">
                  <c:v>1.5705100000000001</c:v>
                </c:pt>
                <c:pt idx="361">
                  <c:v>1.5739400000000001</c:v>
                </c:pt>
                <c:pt idx="362">
                  <c:v>1.57585</c:v>
                </c:pt>
                <c:pt idx="363">
                  <c:v>1.5735599999999998</c:v>
                </c:pt>
                <c:pt idx="364">
                  <c:v>1.5785199999999999</c:v>
                </c:pt>
                <c:pt idx="365">
                  <c:v>1.5789000000000002</c:v>
                </c:pt>
                <c:pt idx="366">
                  <c:v>1.58501</c:v>
                </c:pt>
                <c:pt idx="367">
                  <c:v>1.5827200000000001</c:v>
                </c:pt>
                <c:pt idx="368">
                  <c:v>1.5922499999999999</c:v>
                </c:pt>
                <c:pt idx="369">
                  <c:v>1.58691</c:v>
                </c:pt>
                <c:pt idx="370">
                  <c:v>1.59073</c:v>
                </c:pt>
                <c:pt idx="371">
                  <c:v>1.5899700000000001</c:v>
                </c:pt>
                <c:pt idx="372">
                  <c:v>1.5903499999999999</c:v>
                </c:pt>
                <c:pt idx="373">
                  <c:v>1.5949200000000001</c:v>
                </c:pt>
                <c:pt idx="374">
                  <c:v>1.5949200000000001</c:v>
                </c:pt>
                <c:pt idx="375">
                  <c:v>1.60446</c:v>
                </c:pt>
                <c:pt idx="376">
                  <c:v>1.60751</c:v>
                </c:pt>
                <c:pt idx="377">
                  <c:v>1.60789</c:v>
                </c:pt>
                <c:pt idx="378">
                  <c:v>1.60751</c:v>
                </c:pt>
                <c:pt idx="379">
                  <c:v>1.61171</c:v>
                </c:pt>
                <c:pt idx="380">
                  <c:v>1.6113299999999999</c:v>
                </c:pt>
                <c:pt idx="381">
                  <c:v>1.6105699999999998</c:v>
                </c:pt>
                <c:pt idx="382">
                  <c:v>1.6105699999999998</c:v>
                </c:pt>
                <c:pt idx="383">
                  <c:v>1.61324</c:v>
                </c:pt>
                <c:pt idx="384">
                  <c:v>1.62392</c:v>
                </c:pt>
                <c:pt idx="385">
                  <c:v>1.62239</c:v>
                </c:pt>
                <c:pt idx="386">
                  <c:v>1.62697</c:v>
                </c:pt>
                <c:pt idx="387">
                  <c:v>1.6242999999999999</c:v>
                </c:pt>
                <c:pt idx="388">
                  <c:v>1.6307799999999999</c:v>
                </c:pt>
                <c:pt idx="389">
                  <c:v>1.6277300000000001</c:v>
                </c:pt>
                <c:pt idx="390">
                  <c:v>1.6315500000000001</c:v>
                </c:pt>
                <c:pt idx="391">
                  <c:v>1.6353599999999999</c:v>
                </c:pt>
                <c:pt idx="392">
                  <c:v>1.6349800000000001</c:v>
                </c:pt>
                <c:pt idx="393">
                  <c:v>1.6410799999999999</c:v>
                </c:pt>
                <c:pt idx="394">
                  <c:v>1.6418499999999998</c:v>
                </c:pt>
                <c:pt idx="395">
                  <c:v>1.64452</c:v>
                </c:pt>
                <c:pt idx="396">
                  <c:v>1.6449</c:v>
                </c:pt>
                <c:pt idx="397">
                  <c:v>1.6449</c:v>
                </c:pt>
                <c:pt idx="398">
                  <c:v>1.6441300000000001</c:v>
                </c:pt>
                <c:pt idx="399">
                  <c:v>1.6449</c:v>
                </c:pt>
                <c:pt idx="400">
                  <c:v>1.651</c:v>
                </c:pt>
                <c:pt idx="401">
                  <c:v>1.65367</c:v>
                </c:pt>
                <c:pt idx="402">
                  <c:v>1.6590100000000001</c:v>
                </c:pt>
                <c:pt idx="403">
                  <c:v>1.66473</c:v>
                </c:pt>
                <c:pt idx="404">
                  <c:v>1.66168</c:v>
                </c:pt>
                <c:pt idx="405">
                  <c:v>1.6670199999999999</c:v>
                </c:pt>
                <c:pt idx="406">
                  <c:v>1.6681700000000002</c:v>
                </c:pt>
                <c:pt idx="407">
                  <c:v>1.6681700000000002</c:v>
                </c:pt>
                <c:pt idx="408">
                  <c:v>1.66893</c:v>
                </c:pt>
                <c:pt idx="409">
                  <c:v>1.6758</c:v>
                </c:pt>
                <c:pt idx="410">
                  <c:v>1.6712199999999999</c:v>
                </c:pt>
                <c:pt idx="411">
                  <c:v>1.6799900000000001</c:v>
                </c:pt>
                <c:pt idx="412">
                  <c:v>1.6799900000000001</c:v>
                </c:pt>
                <c:pt idx="413">
                  <c:v>1.6860999999999999</c:v>
                </c:pt>
                <c:pt idx="414">
                  <c:v>1.6872400000000001</c:v>
                </c:pt>
                <c:pt idx="415">
                  <c:v>1.6872400000000001</c:v>
                </c:pt>
                <c:pt idx="416">
                  <c:v>1.68953</c:v>
                </c:pt>
                <c:pt idx="417">
                  <c:v>1.6868599999999998</c:v>
                </c:pt>
                <c:pt idx="418">
                  <c:v>1.68953</c:v>
                </c:pt>
                <c:pt idx="419">
                  <c:v>1.68991</c:v>
                </c:pt>
                <c:pt idx="420">
                  <c:v>1.6944900000000001</c:v>
                </c:pt>
                <c:pt idx="421">
                  <c:v>1.70364</c:v>
                </c:pt>
                <c:pt idx="422">
                  <c:v>1.7024999999999999</c:v>
                </c:pt>
                <c:pt idx="423">
                  <c:v>1.70021</c:v>
                </c:pt>
                <c:pt idx="424">
                  <c:v>1.7051700000000001</c:v>
                </c:pt>
                <c:pt idx="425">
                  <c:v>1.7131800000000001</c:v>
                </c:pt>
                <c:pt idx="426">
                  <c:v>1.71051</c:v>
                </c:pt>
                <c:pt idx="427">
                  <c:v>1.71356</c:v>
                </c:pt>
                <c:pt idx="428">
                  <c:v>1.7085999999999999</c:v>
                </c:pt>
                <c:pt idx="429">
                  <c:v>1.71509</c:v>
                </c:pt>
                <c:pt idx="430">
                  <c:v>1.72081</c:v>
                </c:pt>
                <c:pt idx="431">
                  <c:v>1.7238599999999999</c:v>
                </c:pt>
                <c:pt idx="432">
                  <c:v>1.71967</c:v>
                </c:pt>
                <c:pt idx="433">
                  <c:v>1.7269100000000002</c:v>
                </c:pt>
                <c:pt idx="434">
                  <c:v>1.73149</c:v>
                </c:pt>
                <c:pt idx="435">
                  <c:v>1.72729</c:v>
                </c:pt>
              </c:numCache>
            </c:numRef>
          </c:yVal>
          <c:smooth val="0"/>
        </c:ser>
        <c:ser>
          <c:idx val="4"/>
          <c:order val="1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PS_1_best!$E$4:$E$35</c:f>
              <c:numCache>
                <c:formatCode>0.00E+00</c:formatCode>
                <c:ptCount val="32"/>
                <c:pt idx="0" formatCode="General">
                  <c:v>0</c:v>
                </c:pt>
                <c:pt idx="1">
                  <c:v>3.08494E-3</c:v>
                </c:pt>
                <c:pt idx="2">
                  <c:v>1.22979E-2</c:v>
                </c:pt>
                <c:pt idx="3">
                  <c:v>2.7578100000000001E-2</c:v>
                </c:pt>
                <c:pt idx="4">
                  <c:v>4.9002700000000003E-2</c:v>
                </c:pt>
                <c:pt idx="5">
                  <c:v>7.6436699999999996E-2</c:v>
                </c:pt>
                <c:pt idx="6">
                  <c:v>0.10958</c:v>
                </c:pt>
                <c:pt idx="7">
                  <c:v>0.14815</c:v>
                </c:pt>
                <c:pt idx="8">
                  <c:v>0.24107899999999999</c:v>
                </c:pt>
                <c:pt idx="9">
                  <c:v>0.29493599999999998</c:v>
                </c:pt>
                <c:pt idx="10">
                  <c:v>0.35307899999999998</c:v>
                </c:pt>
                <c:pt idx="11">
                  <c:v>0.41536499999999998</c:v>
                </c:pt>
                <c:pt idx="12">
                  <c:v>0.48136499999999999</c:v>
                </c:pt>
                <c:pt idx="13">
                  <c:v>0.55022199999999999</c:v>
                </c:pt>
                <c:pt idx="14">
                  <c:v>0.62222200000000005</c:v>
                </c:pt>
                <c:pt idx="15">
                  <c:v>0.69650800000000002</c:v>
                </c:pt>
                <c:pt idx="16">
                  <c:v>0.77279200000000003</c:v>
                </c:pt>
                <c:pt idx="17">
                  <c:v>0.849935</c:v>
                </c:pt>
                <c:pt idx="18">
                  <c:v>0.92797399999999997</c:v>
                </c:pt>
                <c:pt idx="19" formatCode="General">
                  <c:v>1.00797</c:v>
                </c:pt>
                <c:pt idx="20" formatCode="General">
                  <c:v>1.0879700000000001</c:v>
                </c:pt>
                <c:pt idx="21" formatCode="General">
                  <c:v>1.1656899999999999</c:v>
                </c:pt>
                <c:pt idx="22" formatCode="General">
                  <c:v>1.2428300000000001</c:v>
                </c:pt>
                <c:pt idx="23" formatCode="General">
                  <c:v>1.3188299999999999</c:v>
                </c:pt>
                <c:pt idx="24" formatCode="General">
                  <c:v>1.3931199999999999</c:v>
                </c:pt>
                <c:pt idx="25" formatCode="General">
                  <c:v>1.46455</c:v>
                </c:pt>
                <c:pt idx="26" formatCode="General">
                  <c:v>1.59883</c:v>
                </c:pt>
                <c:pt idx="27" formatCode="General">
                  <c:v>1.6616899999999999</c:v>
                </c:pt>
                <c:pt idx="28" formatCode="General">
                  <c:v>1.7188300000000001</c:v>
                </c:pt>
                <c:pt idx="29" formatCode="General">
                  <c:v>1.7725500000000001</c:v>
                </c:pt>
                <c:pt idx="30" formatCode="General">
                  <c:v>1.82169</c:v>
                </c:pt>
                <c:pt idx="31" formatCode="General">
                  <c:v>1.8651199999999999</c:v>
                </c:pt>
              </c:numCache>
            </c:numRef>
          </c:xVal>
          <c:yVal>
            <c:numRef>
              <c:f>PS_1_best!$G$4:$G$35</c:f>
              <c:numCache>
                <c:formatCode>0.00E+00</c:formatCode>
                <c:ptCount val="32"/>
                <c:pt idx="0">
                  <c:v>9.7505700000000004E-5</c:v>
                </c:pt>
                <c:pt idx="1">
                  <c:v>0.100857</c:v>
                </c:pt>
                <c:pt idx="2">
                  <c:v>0.24684999999999999</c:v>
                </c:pt>
                <c:pt idx="3">
                  <c:v>0.47977499999999995</c:v>
                </c:pt>
                <c:pt idx="4">
                  <c:v>0.698133</c:v>
                </c:pt>
                <c:pt idx="5">
                  <c:v>0.87572299999999992</c:v>
                </c:pt>
                <c:pt idx="6">
                  <c:v>0.98</c:v>
                </c:pt>
                <c:pt idx="7">
                  <c:v>1.02871</c:v>
                </c:pt>
                <c:pt idx="8">
                  <c:v>1.1506099999999999</c:v>
                </c:pt>
                <c:pt idx="9">
                  <c:v>1.1772199999999999</c:v>
                </c:pt>
                <c:pt idx="10">
                  <c:v>1.2057800000000001</c:v>
                </c:pt>
                <c:pt idx="11">
                  <c:v>1.2311099999999999</c:v>
                </c:pt>
                <c:pt idx="12">
                  <c:v>1.25701</c:v>
                </c:pt>
                <c:pt idx="13">
                  <c:v>1.2859700000000001</c:v>
                </c:pt>
                <c:pt idx="14">
                  <c:v>1.3160099999999999</c:v>
                </c:pt>
                <c:pt idx="15">
                  <c:v>1.3430799999999998</c:v>
                </c:pt>
                <c:pt idx="16">
                  <c:v>1.3613599999999999</c:v>
                </c:pt>
                <c:pt idx="17">
                  <c:v>1.4057999999999999</c:v>
                </c:pt>
                <c:pt idx="18">
                  <c:v>1.4415899999999999</c:v>
                </c:pt>
                <c:pt idx="19">
                  <c:v>1.47285</c:v>
                </c:pt>
                <c:pt idx="20">
                  <c:v>1.5093800000000002</c:v>
                </c:pt>
                <c:pt idx="21">
                  <c:v>1.54532</c:v>
                </c:pt>
                <c:pt idx="22">
                  <c:v>1.57918</c:v>
                </c:pt>
                <c:pt idx="23">
                  <c:v>1.6162699999999999</c:v>
                </c:pt>
                <c:pt idx="24">
                  <c:v>1.6534599999999999</c:v>
                </c:pt>
                <c:pt idx="25">
                  <c:v>1.6872199999999999</c:v>
                </c:pt>
                <c:pt idx="26">
                  <c:v>1.75285</c:v>
                </c:pt>
                <c:pt idx="27">
                  <c:v>1.7806500000000001</c:v>
                </c:pt>
                <c:pt idx="28">
                  <c:v>1.8080799999999999</c:v>
                </c:pt>
                <c:pt idx="29">
                  <c:v>1.7939700000000001</c:v>
                </c:pt>
                <c:pt idx="30">
                  <c:v>1.4736400000000001</c:v>
                </c:pt>
                <c:pt idx="31">
                  <c:v>0.60724900000000004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944256"/>
        <c:axId val="156950528"/>
      </c:scatterChart>
      <c:valAx>
        <c:axId val="156944256"/>
        <c:scaling>
          <c:orientation val="minMax"/>
          <c:max val="2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Displacement (mm)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0.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6950528"/>
        <c:crosses val="autoZero"/>
        <c:crossBetween val="midCat"/>
        <c:majorUnit val="0.5"/>
      </c:valAx>
      <c:valAx>
        <c:axId val="15695052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Load (KN)</a:t>
                </a:r>
              </a:p>
            </c:rich>
          </c:tx>
          <c:layout/>
          <c:overlay val="0"/>
        </c:title>
        <c:numFmt formatCode="0.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6944256"/>
        <c:crosses val="autoZero"/>
        <c:crossBetween val="midCat"/>
        <c:majorUnit val="0.5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38479280998966"/>
          <c:y val="6.1728395061728392E-2"/>
          <c:w val="0.75620443277923588"/>
          <c:h val="0.72945155845418308"/>
        </c:manualLayout>
      </c:layout>
      <c:scatterChart>
        <c:scatterStyle val="lineMarker"/>
        <c:varyColors val="0"/>
        <c:ser>
          <c:idx val="1"/>
          <c:order val="0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Round_specimen!$F$6:$F$483</c:f>
              <c:numCache>
                <c:formatCode>0.00E+00</c:formatCode>
                <c:ptCount val="478"/>
                <c:pt idx="0">
                  <c:v>0</c:v>
                </c:pt>
                <c:pt idx="1">
                  <c:v>8.4999999999999995E-4</c:v>
                </c:pt>
                <c:pt idx="2">
                  <c:v>2.2000000000000001E-3</c:v>
                </c:pt>
                <c:pt idx="3">
                  <c:v>3.2799999999999999E-3</c:v>
                </c:pt>
                <c:pt idx="4">
                  <c:v>4.8500000000000001E-3</c:v>
                </c:pt>
                <c:pt idx="5">
                  <c:v>5.6299999999999996E-3</c:v>
                </c:pt>
                <c:pt idx="6">
                  <c:v>7.0499999999999998E-3</c:v>
                </c:pt>
                <c:pt idx="7">
                  <c:v>8.0499999999999999E-3</c:v>
                </c:pt>
                <c:pt idx="8">
                  <c:v>8.7799999999999996E-3</c:v>
                </c:pt>
                <c:pt idx="9">
                  <c:v>1.01E-2</c:v>
                </c:pt>
                <c:pt idx="10">
                  <c:v>1.1599999999999999E-2</c:v>
                </c:pt>
                <c:pt idx="11">
                  <c:v>1.21E-2</c:v>
                </c:pt>
                <c:pt idx="12">
                  <c:v>1.3100000000000001E-2</c:v>
                </c:pt>
                <c:pt idx="13">
                  <c:v>1.44E-2</c:v>
                </c:pt>
                <c:pt idx="14">
                  <c:v>1.5800000000000002E-2</c:v>
                </c:pt>
                <c:pt idx="15">
                  <c:v>1.66E-2</c:v>
                </c:pt>
                <c:pt idx="16">
                  <c:v>1.7000000000000001E-2</c:v>
                </c:pt>
                <c:pt idx="17">
                  <c:v>1.8100000000000002E-2</c:v>
                </c:pt>
                <c:pt idx="18">
                  <c:v>1.7999999999999999E-2</c:v>
                </c:pt>
                <c:pt idx="19">
                  <c:v>2.01E-2</c:v>
                </c:pt>
                <c:pt idx="20">
                  <c:v>2.06E-2</c:v>
                </c:pt>
                <c:pt idx="21">
                  <c:v>2.1299999999999999E-2</c:v>
                </c:pt>
                <c:pt idx="22">
                  <c:v>2.2800000000000001E-2</c:v>
                </c:pt>
                <c:pt idx="23">
                  <c:v>2.3599999999999999E-2</c:v>
                </c:pt>
                <c:pt idx="24">
                  <c:v>2.4199999999999999E-2</c:v>
                </c:pt>
                <c:pt idx="25">
                  <c:v>2.47E-2</c:v>
                </c:pt>
                <c:pt idx="26">
                  <c:v>2.5499999999999998E-2</c:v>
                </c:pt>
                <c:pt idx="27">
                  <c:v>2.5899999999999999E-2</c:v>
                </c:pt>
                <c:pt idx="28">
                  <c:v>2.63E-2</c:v>
                </c:pt>
                <c:pt idx="29">
                  <c:v>2.76E-2</c:v>
                </c:pt>
                <c:pt idx="30">
                  <c:v>2.81E-2</c:v>
                </c:pt>
                <c:pt idx="31">
                  <c:v>2.8799999999999999E-2</c:v>
                </c:pt>
                <c:pt idx="32">
                  <c:v>3.04E-2</c:v>
                </c:pt>
                <c:pt idx="33">
                  <c:v>3.04E-2</c:v>
                </c:pt>
                <c:pt idx="34">
                  <c:v>3.1300000000000001E-2</c:v>
                </c:pt>
                <c:pt idx="35">
                  <c:v>3.1800000000000002E-2</c:v>
                </c:pt>
                <c:pt idx="36">
                  <c:v>3.2199999999999999E-2</c:v>
                </c:pt>
                <c:pt idx="37">
                  <c:v>3.2800000000000003E-2</c:v>
                </c:pt>
                <c:pt idx="38">
                  <c:v>3.3500000000000002E-2</c:v>
                </c:pt>
                <c:pt idx="39">
                  <c:v>3.4099999999999998E-2</c:v>
                </c:pt>
                <c:pt idx="40">
                  <c:v>3.4599999999999999E-2</c:v>
                </c:pt>
                <c:pt idx="41">
                  <c:v>3.5700000000000003E-2</c:v>
                </c:pt>
                <c:pt idx="42">
                  <c:v>3.5900000000000001E-2</c:v>
                </c:pt>
                <c:pt idx="43">
                  <c:v>3.6700000000000003E-2</c:v>
                </c:pt>
                <c:pt idx="44">
                  <c:v>3.7100000000000001E-2</c:v>
                </c:pt>
                <c:pt idx="45">
                  <c:v>3.7600000000000001E-2</c:v>
                </c:pt>
                <c:pt idx="46">
                  <c:v>3.7999999999999999E-2</c:v>
                </c:pt>
                <c:pt idx="47">
                  <c:v>3.8300000000000001E-2</c:v>
                </c:pt>
                <c:pt idx="48">
                  <c:v>3.95E-2</c:v>
                </c:pt>
                <c:pt idx="49">
                  <c:v>4.0099999999999997E-2</c:v>
                </c:pt>
                <c:pt idx="50">
                  <c:v>4.0399999999999998E-2</c:v>
                </c:pt>
                <c:pt idx="51">
                  <c:v>4.1099999999999998E-2</c:v>
                </c:pt>
                <c:pt idx="52">
                  <c:v>4.19E-2</c:v>
                </c:pt>
                <c:pt idx="53">
                  <c:v>4.2599999999999999E-2</c:v>
                </c:pt>
                <c:pt idx="54">
                  <c:v>4.2999999999999997E-2</c:v>
                </c:pt>
                <c:pt idx="55">
                  <c:v>4.2299999999999997E-2</c:v>
                </c:pt>
                <c:pt idx="56">
                  <c:v>4.2900000000000001E-2</c:v>
                </c:pt>
                <c:pt idx="57">
                  <c:v>4.3799999999999999E-2</c:v>
                </c:pt>
                <c:pt idx="58">
                  <c:v>4.4499999999999998E-2</c:v>
                </c:pt>
                <c:pt idx="59">
                  <c:v>4.4999999999999998E-2</c:v>
                </c:pt>
                <c:pt idx="60">
                  <c:v>4.5600000000000002E-2</c:v>
                </c:pt>
                <c:pt idx="61">
                  <c:v>4.6199999999999998E-2</c:v>
                </c:pt>
                <c:pt idx="62">
                  <c:v>4.6800000000000001E-2</c:v>
                </c:pt>
                <c:pt idx="63">
                  <c:v>4.7699999999999999E-2</c:v>
                </c:pt>
                <c:pt idx="64">
                  <c:v>4.7600000000000003E-2</c:v>
                </c:pt>
                <c:pt idx="65">
                  <c:v>4.8000000000000001E-2</c:v>
                </c:pt>
                <c:pt idx="66">
                  <c:v>4.8399999999999999E-2</c:v>
                </c:pt>
                <c:pt idx="67">
                  <c:v>4.9099999999999998E-2</c:v>
                </c:pt>
                <c:pt idx="68">
                  <c:v>4.9599999999999998E-2</c:v>
                </c:pt>
                <c:pt idx="69">
                  <c:v>5.11E-2</c:v>
                </c:pt>
                <c:pt idx="70">
                  <c:v>5.0999999999999997E-2</c:v>
                </c:pt>
                <c:pt idx="71">
                  <c:v>5.16E-2</c:v>
                </c:pt>
                <c:pt idx="72">
                  <c:v>5.16E-2</c:v>
                </c:pt>
                <c:pt idx="73">
                  <c:v>5.2400000000000002E-2</c:v>
                </c:pt>
                <c:pt idx="74">
                  <c:v>5.1400000000000001E-2</c:v>
                </c:pt>
                <c:pt idx="75">
                  <c:v>5.3600000000000002E-2</c:v>
                </c:pt>
                <c:pt idx="76">
                  <c:v>5.2999999999999999E-2</c:v>
                </c:pt>
                <c:pt idx="77">
                  <c:v>5.3999999999999999E-2</c:v>
                </c:pt>
                <c:pt idx="78">
                  <c:v>5.5E-2</c:v>
                </c:pt>
                <c:pt idx="79">
                  <c:v>5.57E-2</c:v>
                </c:pt>
                <c:pt idx="80">
                  <c:v>5.6000000000000001E-2</c:v>
                </c:pt>
                <c:pt idx="81">
                  <c:v>5.5399999999999998E-2</c:v>
                </c:pt>
                <c:pt idx="82">
                  <c:v>5.6500000000000002E-2</c:v>
                </c:pt>
                <c:pt idx="83">
                  <c:v>5.7000000000000002E-2</c:v>
                </c:pt>
                <c:pt idx="84">
                  <c:v>5.7299999999999997E-2</c:v>
                </c:pt>
                <c:pt idx="85">
                  <c:v>5.8599999999999999E-2</c:v>
                </c:pt>
                <c:pt idx="86">
                  <c:v>5.8700000000000002E-2</c:v>
                </c:pt>
                <c:pt idx="87">
                  <c:v>5.8799999999999998E-2</c:v>
                </c:pt>
                <c:pt idx="88">
                  <c:v>5.9700000000000003E-2</c:v>
                </c:pt>
                <c:pt idx="89">
                  <c:v>0.06</c:v>
                </c:pt>
                <c:pt idx="90">
                  <c:v>6.0600000000000001E-2</c:v>
                </c:pt>
                <c:pt idx="91">
                  <c:v>6.13E-2</c:v>
                </c:pt>
                <c:pt idx="92">
                  <c:v>6.1600000000000002E-2</c:v>
                </c:pt>
                <c:pt idx="93">
                  <c:v>6.2E-2</c:v>
                </c:pt>
                <c:pt idx="94">
                  <c:v>6.2300000000000001E-2</c:v>
                </c:pt>
                <c:pt idx="95">
                  <c:v>6.2799999999999995E-2</c:v>
                </c:pt>
                <c:pt idx="96">
                  <c:v>6.3299999999999995E-2</c:v>
                </c:pt>
                <c:pt idx="97">
                  <c:v>6.4299999999999996E-2</c:v>
                </c:pt>
                <c:pt idx="98">
                  <c:v>6.4600000000000005E-2</c:v>
                </c:pt>
                <c:pt idx="99">
                  <c:v>6.5000000000000002E-2</c:v>
                </c:pt>
                <c:pt idx="100">
                  <c:v>6.54E-2</c:v>
                </c:pt>
                <c:pt idx="101">
                  <c:v>6.5699999999999995E-2</c:v>
                </c:pt>
                <c:pt idx="102">
                  <c:v>6.59E-2</c:v>
                </c:pt>
                <c:pt idx="103">
                  <c:v>6.6900000000000001E-2</c:v>
                </c:pt>
                <c:pt idx="104">
                  <c:v>6.7799999999999999E-2</c:v>
                </c:pt>
                <c:pt idx="105">
                  <c:v>6.8599999999999994E-2</c:v>
                </c:pt>
                <c:pt idx="106">
                  <c:v>6.93E-2</c:v>
                </c:pt>
                <c:pt idx="107">
                  <c:v>6.8400000000000002E-2</c:v>
                </c:pt>
                <c:pt idx="108">
                  <c:v>6.8400000000000002E-2</c:v>
                </c:pt>
                <c:pt idx="109">
                  <c:v>6.9400000000000003E-2</c:v>
                </c:pt>
                <c:pt idx="110">
                  <c:v>6.9900000000000004E-2</c:v>
                </c:pt>
                <c:pt idx="111">
                  <c:v>6.9900000000000004E-2</c:v>
                </c:pt>
                <c:pt idx="112">
                  <c:v>7.1599999999999997E-2</c:v>
                </c:pt>
                <c:pt idx="113">
                  <c:v>7.2599999999999998E-2</c:v>
                </c:pt>
                <c:pt idx="114">
                  <c:v>7.2599999999999998E-2</c:v>
                </c:pt>
                <c:pt idx="115">
                  <c:v>7.3899999999999993E-2</c:v>
                </c:pt>
                <c:pt idx="116">
                  <c:v>7.4099999999999999E-2</c:v>
                </c:pt>
                <c:pt idx="117">
                  <c:v>7.4399999999999994E-2</c:v>
                </c:pt>
                <c:pt idx="118">
                  <c:v>7.51E-2</c:v>
                </c:pt>
                <c:pt idx="119">
                  <c:v>7.4700000000000003E-2</c:v>
                </c:pt>
                <c:pt idx="120">
                  <c:v>7.4800000000000005E-2</c:v>
                </c:pt>
                <c:pt idx="121">
                  <c:v>7.6300000000000007E-2</c:v>
                </c:pt>
                <c:pt idx="122">
                  <c:v>7.7600000000000002E-2</c:v>
                </c:pt>
                <c:pt idx="123">
                  <c:v>7.7899999999999997E-2</c:v>
                </c:pt>
                <c:pt idx="124">
                  <c:v>7.8200000000000006E-2</c:v>
                </c:pt>
                <c:pt idx="125">
                  <c:v>7.8700000000000006E-2</c:v>
                </c:pt>
                <c:pt idx="126">
                  <c:v>7.9699999999999993E-2</c:v>
                </c:pt>
                <c:pt idx="127">
                  <c:v>7.9299999999999995E-2</c:v>
                </c:pt>
                <c:pt idx="128">
                  <c:v>7.9699999999999993E-2</c:v>
                </c:pt>
                <c:pt idx="129">
                  <c:v>8.14E-2</c:v>
                </c:pt>
                <c:pt idx="130">
                  <c:v>8.1600000000000006E-2</c:v>
                </c:pt>
                <c:pt idx="131">
                  <c:v>8.2900000000000001E-2</c:v>
                </c:pt>
                <c:pt idx="132">
                  <c:v>8.3099999999999993E-2</c:v>
                </c:pt>
                <c:pt idx="133">
                  <c:v>8.3199999999999996E-2</c:v>
                </c:pt>
                <c:pt idx="134">
                  <c:v>8.4000000000000005E-2</c:v>
                </c:pt>
                <c:pt idx="135">
                  <c:v>8.4400000000000003E-2</c:v>
                </c:pt>
                <c:pt idx="136">
                  <c:v>8.5400000000000004E-2</c:v>
                </c:pt>
                <c:pt idx="137">
                  <c:v>8.5300000000000001E-2</c:v>
                </c:pt>
                <c:pt idx="138">
                  <c:v>8.6499999999999994E-2</c:v>
                </c:pt>
                <c:pt idx="139">
                  <c:v>8.7999999999999995E-2</c:v>
                </c:pt>
                <c:pt idx="140">
                  <c:v>8.7800000000000003E-2</c:v>
                </c:pt>
                <c:pt idx="141">
                  <c:v>8.8300000000000003E-2</c:v>
                </c:pt>
                <c:pt idx="142">
                  <c:v>8.9800000000000005E-2</c:v>
                </c:pt>
                <c:pt idx="143">
                  <c:v>9.0200000000000002E-2</c:v>
                </c:pt>
                <c:pt idx="144">
                  <c:v>9.1200000000000003E-2</c:v>
                </c:pt>
                <c:pt idx="145">
                  <c:v>9.1300000000000006E-2</c:v>
                </c:pt>
                <c:pt idx="146">
                  <c:v>9.2600000000000002E-2</c:v>
                </c:pt>
                <c:pt idx="147">
                  <c:v>9.2600000000000002E-2</c:v>
                </c:pt>
                <c:pt idx="148">
                  <c:v>9.2999999999999999E-2</c:v>
                </c:pt>
                <c:pt idx="149">
                  <c:v>9.35E-2</c:v>
                </c:pt>
                <c:pt idx="150">
                  <c:v>9.4700000000000006E-2</c:v>
                </c:pt>
                <c:pt idx="151">
                  <c:v>9.5600000000000004E-2</c:v>
                </c:pt>
                <c:pt idx="152">
                  <c:v>9.6100000000000005E-2</c:v>
                </c:pt>
                <c:pt idx="153">
                  <c:v>9.7199999999999995E-2</c:v>
                </c:pt>
                <c:pt idx="154">
                  <c:v>9.74E-2</c:v>
                </c:pt>
                <c:pt idx="155">
                  <c:v>9.8699999999999996E-2</c:v>
                </c:pt>
                <c:pt idx="156">
                  <c:v>9.8599999999999993E-2</c:v>
                </c:pt>
                <c:pt idx="157">
                  <c:v>9.9299999999999999E-2</c:v>
                </c:pt>
                <c:pt idx="158">
                  <c:v>0.10100000000000001</c:v>
                </c:pt>
                <c:pt idx="159">
                  <c:v>0.10199999999999999</c:v>
                </c:pt>
                <c:pt idx="160">
                  <c:v>0.10299999999999999</c:v>
                </c:pt>
                <c:pt idx="161">
                  <c:v>0.104</c:v>
                </c:pt>
                <c:pt idx="162">
                  <c:v>0.105</c:v>
                </c:pt>
                <c:pt idx="163">
                  <c:v>0.105</c:v>
                </c:pt>
                <c:pt idx="164">
                  <c:v>0.106</c:v>
                </c:pt>
                <c:pt idx="165">
                  <c:v>0.107</c:v>
                </c:pt>
                <c:pt idx="166">
                  <c:v>0.107</c:v>
                </c:pt>
                <c:pt idx="167">
                  <c:v>0.108</c:v>
                </c:pt>
                <c:pt idx="168">
                  <c:v>0.109</c:v>
                </c:pt>
                <c:pt idx="169">
                  <c:v>0.11</c:v>
                </c:pt>
                <c:pt idx="170">
                  <c:v>0.111</c:v>
                </c:pt>
                <c:pt idx="171">
                  <c:v>0.112</c:v>
                </c:pt>
                <c:pt idx="172">
                  <c:v>0.113</c:v>
                </c:pt>
                <c:pt idx="173">
                  <c:v>0.114</c:v>
                </c:pt>
                <c:pt idx="174">
                  <c:v>0.114</c:v>
                </c:pt>
                <c:pt idx="175">
                  <c:v>0.11600000000000001</c:v>
                </c:pt>
                <c:pt idx="176">
                  <c:v>0.11700000000000001</c:v>
                </c:pt>
                <c:pt idx="177">
                  <c:v>0.11799999999999999</c:v>
                </c:pt>
                <c:pt idx="178">
                  <c:v>0.11899999999999999</c:v>
                </c:pt>
                <c:pt idx="179">
                  <c:v>0.12</c:v>
                </c:pt>
                <c:pt idx="180">
                  <c:v>0.122</c:v>
                </c:pt>
                <c:pt idx="181">
                  <c:v>0.123</c:v>
                </c:pt>
                <c:pt idx="182">
                  <c:v>0.124</c:v>
                </c:pt>
                <c:pt idx="183">
                  <c:v>0.125</c:v>
                </c:pt>
                <c:pt idx="184">
                  <c:v>0.126</c:v>
                </c:pt>
                <c:pt idx="185">
                  <c:v>0.127</c:v>
                </c:pt>
                <c:pt idx="186">
                  <c:v>0.128</c:v>
                </c:pt>
                <c:pt idx="187">
                  <c:v>0.13</c:v>
                </c:pt>
                <c:pt idx="188">
                  <c:v>0.13100000000000001</c:v>
                </c:pt>
                <c:pt idx="189">
                  <c:v>0.13200000000000001</c:v>
                </c:pt>
                <c:pt idx="190">
                  <c:v>0.13400000000000001</c:v>
                </c:pt>
                <c:pt idx="191">
                  <c:v>0.13500000000000001</c:v>
                </c:pt>
                <c:pt idx="192">
                  <c:v>0.13600000000000001</c:v>
                </c:pt>
                <c:pt idx="193">
                  <c:v>0.13800000000000001</c:v>
                </c:pt>
                <c:pt idx="194">
                  <c:v>0.13900000000000001</c:v>
                </c:pt>
                <c:pt idx="195">
                  <c:v>0.14099999999999999</c:v>
                </c:pt>
                <c:pt idx="196">
                  <c:v>0.14299999999999999</c:v>
                </c:pt>
                <c:pt idx="197">
                  <c:v>0.14399999999999999</c:v>
                </c:pt>
                <c:pt idx="198">
                  <c:v>0.14599999999999999</c:v>
                </c:pt>
                <c:pt idx="199">
                  <c:v>0.14699999999999999</c:v>
                </c:pt>
                <c:pt idx="200">
                  <c:v>0.14899999999999999</c:v>
                </c:pt>
                <c:pt idx="201">
                  <c:v>0.151</c:v>
                </c:pt>
                <c:pt idx="202">
                  <c:v>0.152</c:v>
                </c:pt>
                <c:pt idx="203">
                  <c:v>0.154</c:v>
                </c:pt>
                <c:pt idx="204">
                  <c:v>0.155</c:v>
                </c:pt>
                <c:pt idx="205">
                  <c:v>0.157</c:v>
                </c:pt>
                <c:pt idx="206">
                  <c:v>0.159</c:v>
                </c:pt>
                <c:pt idx="207">
                  <c:v>0.161</c:v>
                </c:pt>
                <c:pt idx="208">
                  <c:v>0.16300000000000001</c:v>
                </c:pt>
                <c:pt idx="209">
                  <c:v>0.16500000000000001</c:v>
                </c:pt>
                <c:pt idx="210">
                  <c:v>0.16700000000000001</c:v>
                </c:pt>
                <c:pt idx="211">
                  <c:v>0.16800000000000001</c:v>
                </c:pt>
                <c:pt idx="212">
                  <c:v>0.17</c:v>
                </c:pt>
                <c:pt idx="213">
                  <c:v>0.17100000000000001</c:v>
                </c:pt>
                <c:pt idx="214">
                  <c:v>0.17399999999999999</c:v>
                </c:pt>
                <c:pt idx="215">
                  <c:v>0.17499999999999999</c:v>
                </c:pt>
                <c:pt idx="216">
                  <c:v>0.17799999999999999</c:v>
                </c:pt>
                <c:pt idx="217">
                  <c:v>0.18</c:v>
                </c:pt>
                <c:pt idx="218">
                  <c:v>0.182</c:v>
                </c:pt>
                <c:pt idx="219">
                  <c:v>0.184</c:v>
                </c:pt>
                <c:pt idx="220">
                  <c:v>0.186</c:v>
                </c:pt>
                <c:pt idx="221">
                  <c:v>0.188</c:v>
                </c:pt>
                <c:pt idx="222">
                  <c:v>0.19</c:v>
                </c:pt>
                <c:pt idx="223">
                  <c:v>0.192</c:v>
                </c:pt>
                <c:pt idx="224">
                  <c:v>0.19400000000000001</c:v>
                </c:pt>
                <c:pt idx="225">
                  <c:v>0.19600000000000001</c:v>
                </c:pt>
                <c:pt idx="226">
                  <c:v>0.19900000000000001</c:v>
                </c:pt>
                <c:pt idx="227">
                  <c:v>0.20100000000000001</c:v>
                </c:pt>
                <c:pt idx="228">
                  <c:v>0.20300000000000001</c:v>
                </c:pt>
                <c:pt idx="229">
                  <c:v>0.20499999999999999</c:v>
                </c:pt>
                <c:pt idx="230">
                  <c:v>0.20799999999999999</c:v>
                </c:pt>
                <c:pt idx="231">
                  <c:v>0.21099999999999999</c:v>
                </c:pt>
                <c:pt idx="232">
                  <c:v>0.21299999999999999</c:v>
                </c:pt>
                <c:pt idx="233">
                  <c:v>0.215</c:v>
                </c:pt>
                <c:pt idx="234">
                  <c:v>0.218</c:v>
                </c:pt>
                <c:pt idx="235">
                  <c:v>0.219</c:v>
                </c:pt>
                <c:pt idx="236">
                  <c:v>0.223</c:v>
                </c:pt>
                <c:pt idx="237">
                  <c:v>0.22500000000000001</c:v>
                </c:pt>
                <c:pt idx="238">
                  <c:v>0.22800000000000001</c:v>
                </c:pt>
                <c:pt idx="239">
                  <c:v>0.23100000000000001</c:v>
                </c:pt>
                <c:pt idx="240">
                  <c:v>0.23300000000000001</c:v>
                </c:pt>
                <c:pt idx="241">
                  <c:v>0.23499999999999999</c:v>
                </c:pt>
                <c:pt idx="242">
                  <c:v>0.23799999999999999</c:v>
                </c:pt>
                <c:pt idx="243">
                  <c:v>0.24099999999999999</c:v>
                </c:pt>
                <c:pt idx="244">
                  <c:v>0.24299999999999999</c:v>
                </c:pt>
                <c:pt idx="245">
                  <c:v>0.246</c:v>
                </c:pt>
                <c:pt idx="246">
                  <c:v>0.248</c:v>
                </c:pt>
                <c:pt idx="247">
                  <c:v>0.251</c:v>
                </c:pt>
                <c:pt idx="248">
                  <c:v>0.254</c:v>
                </c:pt>
                <c:pt idx="249">
                  <c:v>0.25600000000000001</c:v>
                </c:pt>
                <c:pt idx="250">
                  <c:v>0.25900000000000001</c:v>
                </c:pt>
                <c:pt idx="251">
                  <c:v>0.26200000000000001</c:v>
                </c:pt>
                <c:pt idx="252">
                  <c:v>0.26400000000000001</c:v>
                </c:pt>
                <c:pt idx="253">
                  <c:v>0.26700000000000002</c:v>
                </c:pt>
                <c:pt idx="254">
                  <c:v>0.27</c:v>
                </c:pt>
                <c:pt idx="255">
                  <c:v>0.27300000000000002</c:v>
                </c:pt>
                <c:pt idx="256">
                  <c:v>0.27500000000000002</c:v>
                </c:pt>
                <c:pt idx="257">
                  <c:v>0.27800000000000002</c:v>
                </c:pt>
                <c:pt idx="258">
                  <c:v>0.28100000000000003</c:v>
                </c:pt>
                <c:pt idx="259">
                  <c:v>0.28299999999999997</c:v>
                </c:pt>
                <c:pt idx="260">
                  <c:v>0.28599999999999998</c:v>
                </c:pt>
                <c:pt idx="261">
                  <c:v>0.28899999999999998</c:v>
                </c:pt>
                <c:pt idx="262">
                  <c:v>0.29199999999999998</c:v>
                </c:pt>
                <c:pt idx="263">
                  <c:v>0.29499999999999998</c:v>
                </c:pt>
                <c:pt idx="264">
                  <c:v>0.29799999999999999</c:v>
                </c:pt>
                <c:pt idx="265">
                  <c:v>0.3</c:v>
                </c:pt>
                <c:pt idx="266">
                  <c:v>0.30299999999999999</c:v>
                </c:pt>
                <c:pt idx="267">
                  <c:v>0.30599999999999999</c:v>
                </c:pt>
                <c:pt idx="268">
                  <c:v>0.309</c:v>
                </c:pt>
                <c:pt idx="269">
                  <c:v>0.311</c:v>
                </c:pt>
                <c:pt idx="270">
                  <c:v>0.314</c:v>
                </c:pt>
                <c:pt idx="271">
                  <c:v>0.318</c:v>
                </c:pt>
                <c:pt idx="272">
                  <c:v>0.32100000000000001</c:v>
                </c:pt>
                <c:pt idx="273">
                  <c:v>0.32300000000000001</c:v>
                </c:pt>
                <c:pt idx="274">
                  <c:v>0.32600000000000001</c:v>
                </c:pt>
                <c:pt idx="275">
                  <c:v>0.32900000000000001</c:v>
                </c:pt>
                <c:pt idx="276">
                  <c:v>0.33200000000000002</c:v>
                </c:pt>
                <c:pt idx="277">
                  <c:v>0.33500000000000002</c:v>
                </c:pt>
                <c:pt idx="278">
                  <c:v>0.33800000000000002</c:v>
                </c:pt>
                <c:pt idx="279">
                  <c:v>0.34200000000000003</c:v>
                </c:pt>
                <c:pt idx="280">
                  <c:v>0.34399999999999997</c:v>
                </c:pt>
                <c:pt idx="281">
                  <c:v>0.34699999999999998</c:v>
                </c:pt>
                <c:pt idx="282">
                  <c:v>0.35</c:v>
                </c:pt>
                <c:pt idx="283">
                  <c:v>0.35299999999999998</c:v>
                </c:pt>
                <c:pt idx="284">
                  <c:v>0.35599999999999998</c:v>
                </c:pt>
                <c:pt idx="285">
                  <c:v>0.36</c:v>
                </c:pt>
                <c:pt idx="286">
                  <c:v>0.36299999999999999</c:v>
                </c:pt>
                <c:pt idx="287">
                  <c:v>0.36599999999999999</c:v>
                </c:pt>
                <c:pt idx="288">
                  <c:v>0.36899999999999999</c:v>
                </c:pt>
                <c:pt idx="289">
                  <c:v>0.371</c:v>
                </c:pt>
                <c:pt idx="290">
                  <c:v>0.374</c:v>
                </c:pt>
                <c:pt idx="291">
                  <c:v>0.377</c:v>
                </c:pt>
                <c:pt idx="292">
                  <c:v>0.38100000000000001</c:v>
                </c:pt>
                <c:pt idx="293">
                  <c:v>0.38500000000000001</c:v>
                </c:pt>
                <c:pt idx="294">
                  <c:v>0.38800000000000001</c:v>
                </c:pt>
                <c:pt idx="295">
                  <c:v>0.39100000000000001</c:v>
                </c:pt>
                <c:pt idx="296">
                  <c:v>0.39400000000000002</c:v>
                </c:pt>
                <c:pt idx="297">
                  <c:v>0.39600000000000002</c:v>
                </c:pt>
                <c:pt idx="298">
                  <c:v>0.4</c:v>
                </c:pt>
                <c:pt idx="299">
                  <c:v>0.40300000000000002</c:v>
                </c:pt>
                <c:pt idx="300">
                  <c:v>0.40699999999999997</c:v>
                </c:pt>
                <c:pt idx="301">
                  <c:v>0.41</c:v>
                </c:pt>
                <c:pt idx="302">
                  <c:v>0.41299999999999998</c:v>
                </c:pt>
                <c:pt idx="303">
                  <c:v>0.41599999999999998</c:v>
                </c:pt>
                <c:pt idx="304">
                  <c:v>0.41899999999999998</c:v>
                </c:pt>
                <c:pt idx="305">
                  <c:v>0.42199999999999999</c:v>
                </c:pt>
                <c:pt idx="306">
                  <c:v>0.42499999999999999</c:v>
                </c:pt>
                <c:pt idx="307">
                  <c:v>0.42899999999999999</c:v>
                </c:pt>
                <c:pt idx="308">
                  <c:v>0.432</c:v>
                </c:pt>
                <c:pt idx="309">
                  <c:v>0.435</c:v>
                </c:pt>
                <c:pt idx="310">
                  <c:v>0.438</c:v>
                </c:pt>
                <c:pt idx="311">
                  <c:v>0.442</c:v>
                </c:pt>
                <c:pt idx="312">
                  <c:v>0.44500000000000001</c:v>
                </c:pt>
                <c:pt idx="313">
                  <c:v>0.44800000000000001</c:v>
                </c:pt>
                <c:pt idx="314">
                  <c:v>0.45200000000000001</c:v>
                </c:pt>
                <c:pt idx="315">
                  <c:v>0.45500000000000002</c:v>
                </c:pt>
                <c:pt idx="316">
                  <c:v>0.45800000000000002</c:v>
                </c:pt>
                <c:pt idx="317">
                  <c:v>0.46100000000000002</c:v>
                </c:pt>
                <c:pt idx="318">
                  <c:v>0.46500000000000002</c:v>
                </c:pt>
                <c:pt idx="319">
                  <c:v>0.46800000000000003</c:v>
                </c:pt>
                <c:pt idx="320">
                  <c:v>0.47199999999999998</c:v>
                </c:pt>
                <c:pt idx="321">
                  <c:v>0.47499999999999998</c:v>
                </c:pt>
                <c:pt idx="322">
                  <c:v>0.47899999999999998</c:v>
                </c:pt>
                <c:pt idx="323">
                  <c:v>0.48199999999999998</c:v>
                </c:pt>
                <c:pt idx="324">
                  <c:v>0.48499999999999999</c:v>
                </c:pt>
                <c:pt idx="325">
                  <c:v>0.48799999999999999</c:v>
                </c:pt>
                <c:pt idx="326">
                  <c:v>0.49099999999999999</c:v>
                </c:pt>
                <c:pt idx="327">
                  <c:v>0.49399999999999999</c:v>
                </c:pt>
                <c:pt idx="328">
                  <c:v>0.498</c:v>
                </c:pt>
                <c:pt idx="329">
                  <c:v>0.502</c:v>
                </c:pt>
                <c:pt idx="330">
                  <c:v>0.50600000000000001</c:v>
                </c:pt>
                <c:pt idx="331">
                  <c:v>0.51</c:v>
                </c:pt>
                <c:pt idx="332">
                  <c:v>0.51300000000000001</c:v>
                </c:pt>
                <c:pt idx="333">
                  <c:v>0.51600000000000001</c:v>
                </c:pt>
                <c:pt idx="334">
                  <c:v>0.51900000000000002</c:v>
                </c:pt>
                <c:pt idx="335">
                  <c:v>0.52200000000000002</c:v>
                </c:pt>
                <c:pt idx="336">
                  <c:v>0.52600000000000002</c:v>
                </c:pt>
                <c:pt idx="337">
                  <c:v>0.52900000000000003</c:v>
                </c:pt>
                <c:pt idx="338">
                  <c:v>0.53400000000000003</c:v>
                </c:pt>
                <c:pt idx="339">
                  <c:v>0.53600000000000003</c:v>
                </c:pt>
                <c:pt idx="340">
                  <c:v>0.54</c:v>
                </c:pt>
                <c:pt idx="341">
                  <c:v>0.54400000000000004</c:v>
                </c:pt>
                <c:pt idx="342">
                  <c:v>0.54700000000000004</c:v>
                </c:pt>
                <c:pt idx="343">
                  <c:v>0.55000000000000004</c:v>
                </c:pt>
                <c:pt idx="344">
                  <c:v>0.55400000000000005</c:v>
                </c:pt>
                <c:pt idx="345">
                  <c:v>0.55800000000000005</c:v>
                </c:pt>
                <c:pt idx="346">
                  <c:v>0.56100000000000005</c:v>
                </c:pt>
                <c:pt idx="347">
                  <c:v>0.56399999999999995</c:v>
                </c:pt>
                <c:pt idx="348">
                  <c:v>0.56799999999999995</c:v>
                </c:pt>
                <c:pt idx="349">
                  <c:v>0.57199999999999995</c:v>
                </c:pt>
                <c:pt idx="350">
                  <c:v>0.57499999999999996</c:v>
                </c:pt>
                <c:pt idx="351">
                  <c:v>0.57899999999999996</c:v>
                </c:pt>
                <c:pt idx="352">
                  <c:v>0.58199999999999996</c:v>
                </c:pt>
                <c:pt idx="353">
                  <c:v>0.58599999999999997</c:v>
                </c:pt>
                <c:pt idx="354">
                  <c:v>0.58899999999999997</c:v>
                </c:pt>
                <c:pt idx="355">
                  <c:v>0.59199999999999997</c:v>
                </c:pt>
                <c:pt idx="356">
                  <c:v>0.59699999999999998</c:v>
                </c:pt>
                <c:pt idx="357">
                  <c:v>0.6</c:v>
                </c:pt>
                <c:pt idx="358">
                  <c:v>0.60399999999999998</c:v>
                </c:pt>
                <c:pt idx="359">
                  <c:v>0.60799999999999998</c:v>
                </c:pt>
                <c:pt idx="360">
                  <c:v>0.61199999999999999</c:v>
                </c:pt>
                <c:pt idx="361">
                  <c:v>0.61499999999999999</c:v>
                </c:pt>
                <c:pt idx="362">
                  <c:v>0.61899999999999999</c:v>
                </c:pt>
                <c:pt idx="363">
                  <c:v>0.623</c:v>
                </c:pt>
                <c:pt idx="364">
                  <c:v>0.627</c:v>
                </c:pt>
                <c:pt idx="365">
                  <c:v>0.63</c:v>
                </c:pt>
                <c:pt idx="366">
                  <c:v>0.63400000000000001</c:v>
                </c:pt>
                <c:pt idx="367">
                  <c:v>0.63700000000000001</c:v>
                </c:pt>
                <c:pt idx="368">
                  <c:v>0.64100000000000001</c:v>
                </c:pt>
                <c:pt idx="369">
                  <c:v>0.64400000000000002</c:v>
                </c:pt>
                <c:pt idx="370">
                  <c:v>0.64800000000000002</c:v>
                </c:pt>
                <c:pt idx="371">
                  <c:v>0.65200000000000002</c:v>
                </c:pt>
                <c:pt idx="372">
                  <c:v>0.65600000000000003</c:v>
                </c:pt>
                <c:pt idx="373">
                  <c:v>0.66</c:v>
                </c:pt>
                <c:pt idx="374">
                  <c:v>0.66300000000000003</c:v>
                </c:pt>
                <c:pt idx="375">
                  <c:v>0.66700000000000004</c:v>
                </c:pt>
                <c:pt idx="376">
                  <c:v>0.67</c:v>
                </c:pt>
                <c:pt idx="377">
                  <c:v>0.67400000000000004</c:v>
                </c:pt>
                <c:pt idx="378">
                  <c:v>0.67800000000000005</c:v>
                </c:pt>
                <c:pt idx="379">
                  <c:v>0.68200000000000005</c:v>
                </c:pt>
                <c:pt idx="380">
                  <c:v>0.68600000000000005</c:v>
                </c:pt>
                <c:pt idx="381">
                  <c:v>0.69</c:v>
                </c:pt>
                <c:pt idx="382">
                  <c:v>0.69399999999999995</c:v>
                </c:pt>
                <c:pt idx="383">
                  <c:v>0.69699999999999995</c:v>
                </c:pt>
                <c:pt idx="384">
                  <c:v>0.70099999999999996</c:v>
                </c:pt>
                <c:pt idx="385">
                  <c:v>0.70599999999999996</c:v>
                </c:pt>
                <c:pt idx="386">
                  <c:v>0.70899999999999996</c:v>
                </c:pt>
                <c:pt idx="387">
                  <c:v>0.71299999999999997</c:v>
                </c:pt>
                <c:pt idx="388">
                  <c:v>0.71699999999999997</c:v>
                </c:pt>
                <c:pt idx="389">
                  <c:v>0.72099999999999997</c:v>
                </c:pt>
                <c:pt idx="390">
                  <c:v>0.72399999999999998</c:v>
                </c:pt>
                <c:pt idx="391">
                  <c:v>0.72799999999999998</c:v>
                </c:pt>
                <c:pt idx="392">
                  <c:v>0.73299999999999998</c:v>
                </c:pt>
                <c:pt idx="393">
                  <c:v>0.73599999999999999</c:v>
                </c:pt>
                <c:pt idx="394">
                  <c:v>0.74099999999999999</c:v>
                </c:pt>
                <c:pt idx="395">
                  <c:v>0.745</c:v>
                </c:pt>
                <c:pt idx="396">
                  <c:v>0.748</c:v>
                </c:pt>
                <c:pt idx="397">
                  <c:v>0.752</c:v>
                </c:pt>
                <c:pt idx="398">
                  <c:v>0.75700000000000001</c:v>
                </c:pt>
                <c:pt idx="399">
                  <c:v>0.76100000000000001</c:v>
                </c:pt>
                <c:pt idx="400">
                  <c:v>0.76400000000000001</c:v>
                </c:pt>
                <c:pt idx="401">
                  <c:v>0.76800000000000002</c:v>
                </c:pt>
                <c:pt idx="402">
                  <c:v>0.77300000000000002</c:v>
                </c:pt>
                <c:pt idx="403">
                  <c:v>0.77700000000000002</c:v>
                </c:pt>
                <c:pt idx="404">
                  <c:v>0.78100000000000003</c:v>
                </c:pt>
                <c:pt idx="405">
                  <c:v>0.78400000000000003</c:v>
                </c:pt>
                <c:pt idx="406">
                  <c:v>0.78900000000000003</c:v>
                </c:pt>
                <c:pt idx="407">
                  <c:v>0.79300000000000004</c:v>
                </c:pt>
                <c:pt idx="408">
                  <c:v>0.79700000000000004</c:v>
                </c:pt>
                <c:pt idx="409">
                  <c:v>0.80100000000000005</c:v>
                </c:pt>
                <c:pt idx="410">
                  <c:v>0.80500000000000005</c:v>
                </c:pt>
                <c:pt idx="411">
                  <c:v>0.81</c:v>
                </c:pt>
                <c:pt idx="412">
                  <c:v>0.81399999999999995</c:v>
                </c:pt>
                <c:pt idx="413">
                  <c:v>0.81799999999999995</c:v>
                </c:pt>
                <c:pt idx="414">
                  <c:v>0.82199999999999995</c:v>
                </c:pt>
                <c:pt idx="415">
                  <c:v>0.82599999999999996</c:v>
                </c:pt>
                <c:pt idx="416">
                  <c:v>0.83</c:v>
                </c:pt>
                <c:pt idx="417">
                  <c:v>0.83499999999999996</c:v>
                </c:pt>
                <c:pt idx="418">
                  <c:v>0.83899999999999997</c:v>
                </c:pt>
                <c:pt idx="419">
                  <c:v>0.84299999999999997</c:v>
                </c:pt>
                <c:pt idx="420">
                  <c:v>0.84699999999999998</c:v>
                </c:pt>
                <c:pt idx="421">
                  <c:v>0.85099999999999998</c:v>
                </c:pt>
                <c:pt idx="422">
                  <c:v>0.85499999999999998</c:v>
                </c:pt>
                <c:pt idx="423">
                  <c:v>0.86</c:v>
                </c:pt>
                <c:pt idx="424">
                  <c:v>0.86499999999999999</c:v>
                </c:pt>
                <c:pt idx="425">
                  <c:v>0.86899999999999999</c:v>
                </c:pt>
                <c:pt idx="426">
                  <c:v>0.873</c:v>
                </c:pt>
                <c:pt idx="427">
                  <c:v>0.877</c:v>
                </c:pt>
                <c:pt idx="428">
                  <c:v>0.88200000000000001</c:v>
                </c:pt>
                <c:pt idx="429">
                  <c:v>0.88700000000000001</c:v>
                </c:pt>
                <c:pt idx="430">
                  <c:v>0.89100000000000001</c:v>
                </c:pt>
                <c:pt idx="431">
                  <c:v>0.89500000000000002</c:v>
                </c:pt>
                <c:pt idx="432">
                  <c:v>0.89900000000000002</c:v>
                </c:pt>
                <c:pt idx="433">
                  <c:v>0.90400000000000003</c:v>
                </c:pt>
                <c:pt idx="434">
                  <c:v>0.90900000000000003</c:v>
                </c:pt>
                <c:pt idx="435">
                  <c:v>0.91300000000000003</c:v>
                </c:pt>
                <c:pt idx="436">
                  <c:v>0.91700000000000004</c:v>
                </c:pt>
                <c:pt idx="437">
                  <c:v>0.92100000000000004</c:v>
                </c:pt>
                <c:pt idx="438">
                  <c:v>0.92600000000000005</c:v>
                </c:pt>
                <c:pt idx="439">
                  <c:v>0.93</c:v>
                </c:pt>
                <c:pt idx="440">
                  <c:v>0.93500000000000005</c:v>
                </c:pt>
                <c:pt idx="441">
                  <c:v>0.94</c:v>
                </c:pt>
                <c:pt idx="442">
                  <c:v>0.94399999999999995</c:v>
                </c:pt>
                <c:pt idx="443">
                  <c:v>0.94799999999999995</c:v>
                </c:pt>
                <c:pt idx="444">
                  <c:v>0.95299999999999996</c:v>
                </c:pt>
                <c:pt idx="445">
                  <c:v>0.95699999999999996</c:v>
                </c:pt>
                <c:pt idx="446">
                  <c:v>0.96099999999999997</c:v>
                </c:pt>
                <c:pt idx="447">
                  <c:v>0.96699999999999997</c:v>
                </c:pt>
                <c:pt idx="448">
                  <c:v>0.97099999999999997</c:v>
                </c:pt>
                <c:pt idx="449">
                  <c:v>0.97599999999999998</c:v>
                </c:pt>
                <c:pt idx="450">
                  <c:v>0.98</c:v>
                </c:pt>
                <c:pt idx="451">
                  <c:v>0.98399999999999999</c:v>
                </c:pt>
                <c:pt idx="452">
                  <c:v>0.99</c:v>
                </c:pt>
                <c:pt idx="453">
                  <c:v>0.995</c:v>
                </c:pt>
                <c:pt idx="454">
                  <c:v>1</c:v>
                </c:pt>
                <c:pt idx="455">
                  <c:v>1</c:v>
                </c:pt>
                <c:pt idx="456">
                  <c:v>1.01</c:v>
                </c:pt>
                <c:pt idx="457">
                  <c:v>1.01</c:v>
                </c:pt>
                <c:pt idx="458">
                  <c:v>1.02</c:v>
                </c:pt>
                <c:pt idx="459">
                  <c:v>1.02</c:v>
                </c:pt>
                <c:pt idx="460">
                  <c:v>1.03</c:v>
                </c:pt>
                <c:pt idx="461">
                  <c:v>1.03</c:v>
                </c:pt>
                <c:pt idx="462">
                  <c:v>1.04</c:v>
                </c:pt>
                <c:pt idx="463">
                  <c:v>1.04</c:v>
                </c:pt>
                <c:pt idx="464">
                  <c:v>1.05</c:v>
                </c:pt>
                <c:pt idx="465">
                  <c:v>1.05</c:v>
                </c:pt>
                <c:pt idx="466">
                  <c:v>1.06</c:v>
                </c:pt>
                <c:pt idx="467">
                  <c:v>1.06</c:v>
                </c:pt>
                <c:pt idx="468">
                  <c:v>1.07</c:v>
                </c:pt>
                <c:pt idx="469">
                  <c:v>1.07</c:v>
                </c:pt>
                <c:pt idx="470">
                  <c:v>1.08</c:v>
                </c:pt>
                <c:pt idx="471">
                  <c:v>1.08</c:v>
                </c:pt>
                <c:pt idx="472">
                  <c:v>1.0900000000000001</c:v>
                </c:pt>
                <c:pt idx="473">
                  <c:v>1.0900000000000001</c:v>
                </c:pt>
                <c:pt idx="474">
                  <c:v>1.1000000000000001</c:v>
                </c:pt>
                <c:pt idx="475">
                  <c:v>1.1000000000000001</c:v>
                </c:pt>
                <c:pt idx="476">
                  <c:v>1.1100000000000001</c:v>
                </c:pt>
                <c:pt idx="477">
                  <c:v>1.1200000000000001</c:v>
                </c:pt>
              </c:numCache>
            </c:numRef>
          </c:xVal>
          <c:yVal>
            <c:numRef>
              <c:f>Round_specimen!$E$6:$E$483</c:f>
              <c:numCache>
                <c:formatCode>0.00E+00</c:formatCode>
                <c:ptCount val="478"/>
                <c:pt idx="0">
                  <c:v>2.63E-2</c:v>
                </c:pt>
                <c:pt idx="1">
                  <c:v>5.9499999999999997E-2</c:v>
                </c:pt>
                <c:pt idx="2">
                  <c:v>0.15</c:v>
                </c:pt>
                <c:pt idx="3">
                  <c:v>0.22500000000000001</c:v>
                </c:pt>
                <c:pt idx="4">
                  <c:v>0.31</c:v>
                </c:pt>
                <c:pt idx="5">
                  <c:v>0.38900000000000001</c:v>
                </c:pt>
                <c:pt idx="6">
                  <c:v>0.46300000000000002</c:v>
                </c:pt>
                <c:pt idx="7">
                  <c:v>0.54400000000000004</c:v>
                </c:pt>
                <c:pt idx="8">
                  <c:v>0.61599999999999999</c:v>
                </c:pt>
                <c:pt idx="9">
                  <c:v>0.68600000000000005</c:v>
                </c:pt>
                <c:pt idx="10">
                  <c:v>0.76400000000000001</c:v>
                </c:pt>
                <c:pt idx="11">
                  <c:v>0.83399999999999996</c:v>
                </c:pt>
                <c:pt idx="12">
                  <c:v>0.90100000000000002</c:v>
                </c:pt>
                <c:pt idx="13">
                  <c:v>0.96599999999999997</c:v>
                </c:pt>
                <c:pt idx="14">
                  <c:v>1.04</c:v>
                </c:pt>
                <c:pt idx="15">
                  <c:v>1.1000000000000001</c:v>
                </c:pt>
                <c:pt idx="16">
                  <c:v>1.1599999999999999</c:v>
                </c:pt>
                <c:pt idx="17">
                  <c:v>1.22</c:v>
                </c:pt>
                <c:pt idx="18">
                  <c:v>1.29</c:v>
                </c:pt>
                <c:pt idx="19">
                  <c:v>1.35</c:v>
                </c:pt>
                <c:pt idx="20">
                  <c:v>1.41</c:v>
                </c:pt>
                <c:pt idx="21">
                  <c:v>1.47</c:v>
                </c:pt>
                <c:pt idx="22">
                  <c:v>1.52</c:v>
                </c:pt>
                <c:pt idx="23">
                  <c:v>1.58</c:v>
                </c:pt>
                <c:pt idx="24">
                  <c:v>1.64</c:v>
                </c:pt>
                <c:pt idx="25">
                  <c:v>1.69</c:v>
                </c:pt>
                <c:pt idx="26">
                  <c:v>1.74</c:v>
                </c:pt>
                <c:pt idx="27">
                  <c:v>1.79</c:v>
                </c:pt>
                <c:pt idx="28">
                  <c:v>1.84</c:v>
                </c:pt>
                <c:pt idx="29">
                  <c:v>1.89</c:v>
                </c:pt>
                <c:pt idx="30">
                  <c:v>1.94</c:v>
                </c:pt>
                <c:pt idx="31">
                  <c:v>1.99</c:v>
                </c:pt>
                <c:pt idx="32">
                  <c:v>2.04</c:v>
                </c:pt>
                <c:pt idx="33">
                  <c:v>2.08</c:v>
                </c:pt>
                <c:pt idx="34">
                  <c:v>2.13</c:v>
                </c:pt>
                <c:pt idx="35">
                  <c:v>2.17</c:v>
                </c:pt>
                <c:pt idx="36">
                  <c:v>2.21</c:v>
                </c:pt>
                <c:pt idx="37">
                  <c:v>2.2599999999999998</c:v>
                </c:pt>
                <c:pt idx="38">
                  <c:v>2.31</c:v>
                </c:pt>
                <c:pt idx="39">
                  <c:v>2.35</c:v>
                </c:pt>
                <c:pt idx="40">
                  <c:v>2.39</c:v>
                </c:pt>
                <c:pt idx="41">
                  <c:v>2.4300000000000002</c:v>
                </c:pt>
                <c:pt idx="42">
                  <c:v>2.4700000000000002</c:v>
                </c:pt>
                <c:pt idx="43">
                  <c:v>2.52</c:v>
                </c:pt>
                <c:pt idx="44">
                  <c:v>2.5499999999999998</c:v>
                </c:pt>
                <c:pt idx="45">
                  <c:v>2.59</c:v>
                </c:pt>
                <c:pt idx="46">
                  <c:v>2.63</c:v>
                </c:pt>
                <c:pt idx="47">
                  <c:v>2.67</c:v>
                </c:pt>
                <c:pt idx="48">
                  <c:v>2.71</c:v>
                </c:pt>
                <c:pt idx="49">
                  <c:v>2.75</c:v>
                </c:pt>
                <c:pt idx="50">
                  <c:v>2.78</c:v>
                </c:pt>
                <c:pt idx="51">
                  <c:v>2.82</c:v>
                </c:pt>
                <c:pt idx="52">
                  <c:v>2.87</c:v>
                </c:pt>
                <c:pt idx="53">
                  <c:v>2.9</c:v>
                </c:pt>
                <c:pt idx="54">
                  <c:v>2.94</c:v>
                </c:pt>
                <c:pt idx="55">
                  <c:v>2.97</c:v>
                </c:pt>
                <c:pt idx="56">
                  <c:v>3.01</c:v>
                </c:pt>
                <c:pt idx="57">
                  <c:v>3.05</c:v>
                </c:pt>
                <c:pt idx="58">
                  <c:v>3.09</c:v>
                </c:pt>
                <c:pt idx="59">
                  <c:v>3.12</c:v>
                </c:pt>
                <c:pt idx="60">
                  <c:v>3.16</c:v>
                </c:pt>
                <c:pt idx="61">
                  <c:v>3.19</c:v>
                </c:pt>
                <c:pt idx="62">
                  <c:v>3.24</c:v>
                </c:pt>
                <c:pt idx="63">
                  <c:v>3.26</c:v>
                </c:pt>
                <c:pt idx="64">
                  <c:v>3.29</c:v>
                </c:pt>
                <c:pt idx="65">
                  <c:v>3.33</c:v>
                </c:pt>
                <c:pt idx="66">
                  <c:v>3.38</c:v>
                </c:pt>
                <c:pt idx="67">
                  <c:v>3.4</c:v>
                </c:pt>
                <c:pt idx="68">
                  <c:v>3.43</c:v>
                </c:pt>
                <c:pt idx="69">
                  <c:v>3.47</c:v>
                </c:pt>
                <c:pt idx="70">
                  <c:v>3.5</c:v>
                </c:pt>
                <c:pt idx="71">
                  <c:v>3.54</c:v>
                </c:pt>
                <c:pt idx="72">
                  <c:v>3.57</c:v>
                </c:pt>
                <c:pt idx="73">
                  <c:v>3.6</c:v>
                </c:pt>
                <c:pt idx="74">
                  <c:v>3.64</c:v>
                </c:pt>
                <c:pt idx="75">
                  <c:v>3.67</c:v>
                </c:pt>
                <c:pt idx="76">
                  <c:v>3.7</c:v>
                </c:pt>
                <c:pt idx="77">
                  <c:v>3.73</c:v>
                </c:pt>
                <c:pt idx="78">
                  <c:v>3.77</c:v>
                </c:pt>
                <c:pt idx="79">
                  <c:v>3.8</c:v>
                </c:pt>
                <c:pt idx="80">
                  <c:v>3.84</c:v>
                </c:pt>
                <c:pt idx="81">
                  <c:v>3.86</c:v>
                </c:pt>
                <c:pt idx="82">
                  <c:v>3.9</c:v>
                </c:pt>
                <c:pt idx="83">
                  <c:v>3.93</c:v>
                </c:pt>
                <c:pt idx="84">
                  <c:v>3.97</c:v>
                </c:pt>
                <c:pt idx="85">
                  <c:v>4</c:v>
                </c:pt>
                <c:pt idx="86">
                  <c:v>4.0199999999999996</c:v>
                </c:pt>
                <c:pt idx="87">
                  <c:v>4.0599999999999996</c:v>
                </c:pt>
                <c:pt idx="88">
                  <c:v>4.09</c:v>
                </c:pt>
                <c:pt idx="89">
                  <c:v>4.12</c:v>
                </c:pt>
                <c:pt idx="90">
                  <c:v>4.16</c:v>
                </c:pt>
                <c:pt idx="91">
                  <c:v>4.1900000000000004</c:v>
                </c:pt>
                <c:pt idx="92">
                  <c:v>4.22</c:v>
                </c:pt>
                <c:pt idx="93">
                  <c:v>4.24</c:v>
                </c:pt>
                <c:pt idx="94">
                  <c:v>4.28</c:v>
                </c:pt>
                <c:pt idx="95">
                  <c:v>4.32</c:v>
                </c:pt>
                <c:pt idx="96">
                  <c:v>4.3499999999999996</c:v>
                </c:pt>
                <c:pt idx="97">
                  <c:v>4.38</c:v>
                </c:pt>
                <c:pt idx="98">
                  <c:v>4.41</c:v>
                </c:pt>
                <c:pt idx="99">
                  <c:v>4.4400000000000004</c:v>
                </c:pt>
                <c:pt idx="100">
                  <c:v>4.47</c:v>
                </c:pt>
                <c:pt idx="101">
                  <c:v>4.5</c:v>
                </c:pt>
                <c:pt idx="102">
                  <c:v>4.54</c:v>
                </c:pt>
                <c:pt idx="103">
                  <c:v>4.5599999999999996</c:v>
                </c:pt>
                <c:pt idx="104">
                  <c:v>4.59</c:v>
                </c:pt>
                <c:pt idx="105">
                  <c:v>4.63</c:v>
                </c:pt>
                <c:pt idx="106">
                  <c:v>4.66</c:v>
                </c:pt>
                <c:pt idx="107">
                  <c:v>4.6900000000000004</c:v>
                </c:pt>
                <c:pt idx="108">
                  <c:v>4.72</c:v>
                </c:pt>
                <c:pt idx="109">
                  <c:v>4.75</c:v>
                </c:pt>
                <c:pt idx="110">
                  <c:v>4.78</c:v>
                </c:pt>
                <c:pt idx="111">
                  <c:v>4.82</c:v>
                </c:pt>
                <c:pt idx="112">
                  <c:v>4.84</c:v>
                </c:pt>
                <c:pt idx="113">
                  <c:v>4.87</c:v>
                </c:pt>
                <c:pt idx="114">
                  <c:v>4.9000000000000004</c:v>
                </c:pt>
                <c:pt idx="115">
                  <c:v>4.9400000000000004</c:v>
                </c:pt>
                <c:pt idx="116">
                  <c:v>4.97</c:v>
                </c:pt>
                <c:pt idx="117">
                  <c:v>5</c:v>
                </c:pt>
                <c:pt idx="118">
                  <c:v>5.03</c:v>
                </c:pt>
                <c:pt idx="119">
                  <c:v>5.0599999999999996</c:v>
                </c:pt>
                <c:pt idx="120">
                  <c:v>5.09</c:v>
                </c:pt>
                <c:pt idx="121">
                  <c:v>5.12</c:v>
                </c:pt>
                <c:pt idx="122">
                  <c:v>5.16</c:v>
                </c:pt>
                <c:pt idx="123">
                  <c:v>5.18</c:v>
                </c:pt>
                <c:pt idx="124">
                  <c:v>5.22</c:v>
                </c:pt>
                <c:pt idx="125">
                  <c:v>5.25</c:v>
                </c:pt>
                <c:pt idx="126">
                  <c:v>5.28</c:v>
                </c:pt>
                <c:pt idx="127">
                  <c:v>5.31</c:v>
                </c:pt>
                <c:pt idx="128">
                  <c:v>5.35</c:v>
                </c:pt>
                <c:pt idx="129">
                  <c:v>5.38</c:v>
                </c:pt>
                <c:pt idx="130">
                  <c:v>5.4</c:v>
                </c:pt>
                <c:pt idx="131">
                  <c:v>5.43</c:v>
                </c:pt>
                <c:pt idx="132">
                  <c:v>5.46</c:v>
                </c:pt>
                <c:pt idx="133">
                  <c:v>5.5</c:v>
                </c:pt>
                <c:pt idx="134">
                  <c:v>5.53</c:v>
                </c:pt>
                <c:pt idx="135">
                  <c:v>5.55</c:v>
                </c:pt>
                <c:pt idx="136">
                  <c:v>5.59</c:v>
                </c:pt>
                <c:pt idx="137">
                  <c:v>5.62</c:v>
                </c:pt>
                <c:pt idx="138">
                  <c:v>5.65</c:v>
                </c:pt>
                <c:pt idx="139">
                  <c:v>5.68</c:v>
                </c:pt>
                <c:pt idx="140">
                  <c:v>5.71</c:v>
                </c:pt>
                <c:pt idx="141">
                  <c:v>5.74</c:v>
                </c:pt>
                <c:pt idx="142">
                  <c:v>5.78</c:v>
                </c:pt>
                <c:pt idx="143">
                  <c:v>5.81</c:v>
                </c:pt>
                <c:pt idx="144">
                  <c:v>5.84</c:v>
                </c:pt>
                <c:pt idx="145">
                  <c:v>5.86</c:v>
                </c:pt>
                <c:pt idx="146">
                  <c:v>5.9</c:v>
                </c:pt>
                <c:pt idx="147">
                  <c:v>5.93</c:v>
                </c:pt>
                <c:pt idx="148">
                  <c:v>5.96</c:v>
                </c:pt>
                <c:pt idx="149">
                  <c:v>5.99</c:v>
                </c:pt>
                <c:pt idx="150">
                  <c:v>6.02</c:v>
                </c:pt>
                <c:pt idx="151">
                  <c:v>6.05</c:v>
                </c:pt>
                <c:pt idx="152">
                  <c:v>6.08</c:v>
                </c:pt>
                <c:pt idx="153">
                  <c:v>6.11</c:v>
                </c:pt>
                <c:pt idx="154">
                  <c:v>6.14</c:v>
                </c:pt>
                <c:pt idx="155">
                  <c:v>6.17</c:v>
                </c:pt>
                <c:pt idx="156">
                  <c:v>6.2</c:v>
                </c:pt>
                <c:pt idx="157">
                  <c:v>6.23</c:v>
                </c:pt>
                <c:pt idx="158">
                  <c:v>6.26</c:v>
                </c:pt>
                <c:pt idx="159">
                  <c:v>6.29</c:v>
                </c:pt>
                <c:pt idx="160">
                  <c:v>6.32</c:v>
                </c:pt>
                <c:pt idx="161">
                  <c:v>6.34</c:v>
                </c:pt>
                <c:pt idx="162">
                  <c:v>6.38</c:v>
                </c:pt>
                <c:pt idx="163">
                  <c:v>6.4</c:v>
                </c:pt>
                <c:pt idx="164">
                  <c:v>6.43</c:v>
                </c:pt>
                <c:pt idx="165">
                  <c:v>6.46</c:v>
                </c:pt>
                <c:pt idx="166">
                  <c:v>6.49</c:v>
                </c:pt>
                <c:pt idx="167">
                  <c:v>6.52</c:v>
                </c:pt>
                <c:pt idx="168">
                  <c:v>6.55</c:v>
                </c:pt>
                <c:pt idx="169">
                  <c:v>6.58</c:v>
                </c:pt>
                <c:pt idx="170">
                  <c:v>6.6</c:v>
                </c:pt>
                <c:pt idx="171">
                  <c:v>6.63</c:v>
                </c:pt>
                <c:pt idx="172">
                  <c:v>6.66</c:v>
                </c:pt>
                <c:pt idx="173">
                  <c:v>6.69</c:v>
                </c:pt>
                <c:pt idx="174">
                  <c:v>6.71</c:v>
                </c:pt>
                <c:pt idx="175">
                  <c:v>6.74</c:v>
                </c:pt>
                <c:pt idx="176">
                  <c:v>6.77</c:v>
                </c:pt>
                <c:pt idx="177">
                  <c:v>6.8</c:v>
                </c:pt>
                <c:pt idx="178">
                  <c:v>6.83</c:v>
                </c:pt>
                <c:pt idx="179">
                  <c:v>6.85</c:v>
                </c:pt>
                <c:pt idx="180">
                  <c:v>6.87</c:v>
                </c:pt>
                <c:pt idx="181">
                  <c:v>6.91</c:v>
                </c:pt>
                <c:pt idx="182">
                  <c:v>6.93</c:v>
                </c:pt>
                <c:pt idx="183">
                  <c:v>6.95</c:v>
                </c:pt>
                <c:pt idx="184">
                  <c:v>6.98</c:v>
                </c:pt>
                <c:pt idx="185">
                  <c:v>7.01</c:v>
                </c:pt>
                <c:pt idx="186">
                  <c:v>7.03</c:v>
                </c:pt>
                <c:pt idx="187">
                  <c:v>7.06</c:v>
                </c:pt>
                <c:pt idx="188">
                  <c:v>7.08</c:v>
                </c:pt>
                <c:pt idx="189">
                  <c:v>7.11</c:v>
                </c:pt>
                <c:pt idx="190">
                  <c:v>7.13</c:v>
                </c:pt>
                <c:pt idx="191">
                  <c:v>7.15</c:v>
                </c:pt>
                <c:pt idx="192">
                  <c:v>7.18</c:v>
                </c:pt>
                <c:pt idx="193">
                  <c:v>7.2</c:v>
                </c:pt>
                <c:pt idx="194">
                  <c:v>7.23</c:v>
                </c:pt>
                <c:pt idx="195">
                  <c:v>7.25</c:v>
                </c:pt>
                <c:pt idx="196">
                  <c:v>7.27</c:v>
                </c:pt>
                <c:pt idx="197">
                  <c:v>7.29</c:v>
                </c:pt>
                <c:pt idx="198">
                  <c:v>7.31</c:v>
                </c:pt>
                <c:pt idx="199">
                  <c:v>7.34</c:v>
                </c:pt>
                <c:pt idx="200">
                  <c:v>7.36</c:v>
                </c:pt>
                <c:pt idx="201">
                  <c:v>7.38</c:v>
                </c:pt>
                <c:pt idx="202">
                  <c:v>7.42</c:v>
                </c:pt>
                <c:pt idx="203">
                  <c:v>7.42</c:v>
                </c:pt>
                <c:pt idx="204">
                  <c:v>7.45</c:v>
                </c:pt>
                <c:pt idx="205">
                  <c:v>7.46</c:v>
                </c:pt>
                <c:pt idx="206">
                  <c:v>7.49</c:v>
                </c:pt>
                <c:pt idx="207">
                  <c:v>7.51</c:v>
                </c:pt>
                <c:pt idx="208">
                  <c:v>7.53</c:v>
                </c:pt>
                <c:pt idx="209">
                  <c:v>7.54</c:v>
                </c:pt>
                <c:pt idx="210">
                  <c:v>7.57</c:v>
                </c:pt>
                <c:pt idx="211">
                  <c:v>7.59</c:v>
                </c:pt>
                <c:pt idx="212">
                  <c:v>7.6</c:v>
                </c:pt>
                <c:pt idx="213">
                  <c:v>7.62</c:v>
                </c:pt>
                <c:pt idx="214">
                  <c:v>7.64</c:v>
                </c:pt>
                <c:pt idx="215">
                  <c:v>7.66</c:v>
                </c:pt>
                <c:pt idx="216">
                  <c:v>7.67</c:v>
                </c:pt>
                <c:pt idx="217">
                  <c:v>7.69</c:v>
                </c:pt>
                <c:pt idx="218">
                  <c:v>7.71</c:v>
                </c:pt>
                <c:pt idx="219">
                  <c:v>7.73</c:v>
                </c:pt>
                <c:pt idx="220">
                  <c:v>7.75</c:v>
                </c:pt>
                <c:pt idx="221">
                  <c:v>7.76</c:v>
                </c:pt>
                <c:pt idx="222">
                  <c:v>7.78</c:v>
                </c:pt>
                <c:pt idx="223">
                  <c:v>7.8</c:v>
                </c:pt>
                <c:pt idx="224">
                  <c:v>7.81</c:v>
                </c:pt>
                <c:pt idx="225">
                  <c:v>7.83</c:v>
                </c:pt>
                <c:pt idx="226">
                  <c:v>7.84</c:v>
                </c:pt>
                <c:pt idx="227">
                  <c:v>7.86</c:v>
                </c:pt>
                <c:pt idx="228">
                  <c:v>7.87</c:v>
                </c:pt>
                <c:pt idx="229">
                  <c:v>7.89</c:v>
                </c:pt>
                <c:pt idx="230">
                  <c:v>7.91</c:v>
                </c:pt>
                <c:pt idx="231">
                  <c:v>7.92</c:v>
                </c:pt>
                <c:pt idx="232">
                  <c:v>7.93</c:v>
                </c:pt>
                <c:pt idx="233">
                  <c:v>7.95</c:v>
                </c:pt>
                <c:pt idx="234">
                  <c:v>7.96</c:v>
                </c:pt>
                <c:pt idx="235">
                  <c:v>7.98</c:v>
                </c:pt>
                <c:pt idx="236">
                  <c:v>7.99</c:v>
                </c:pt>
                <c:pt idx="237">
                  <c:v>8</c:v>
                </c:pt>
                <c:pt idx="238">
                  <c:v>8.02</c:v>
                </c:pt>
                <c:pt idx="239">
                  <c:v>8.0299999999999994</c:v>
                </c:pt>
                <c:pt idx="240">
                  <c:v>8.0500000000000007</c:v>
                </c:pt>
                <c:pt idx="241">
                  <c:v>8.06</c:v>
                </c:pt>
                <c:pt idx="242">
                  <c:v>8.07</c:v>
                </c:pt>
                <c:pt idx="243">
                  <c:v>8.08</c:v>
                </c:pt>
                <c:pt idx="244">
                  <c:v>8.09</c:v>
                </c:pt>
                <c:pt idx="245">
                  <c:v>8.11</c:v>
                </c:pt>
                <c:pt idx="246">
                  <c:v>8.1199999999999992</c:v>
                </c:pt>
                <c:pt idx="247">
                  <c:v>8.1300000000000008</c:v>
                </c:pt>
                <c:pt idx="248">
                  <c:v>8.14</c:v>
                </c:pt>
                <c:pt idx="249">
                  <c:v>8.16</c:v>
                </c:pt>
                <c:pt idx="250">
                  <c:v>8.17</c:v>
                </c:pt>
                <c:pt idx="251">
                  <c:v>8.18</c:v>
                </c:pt>
                <c:pt idx="252">
                  <c:v>8.19</c:v>
                </c:pt>
                <c:pt idx="253">
                  <c:v>8.2100000000000009</c:v>
                </c:pt>
                <c:pt idx="254">
                  <c:v>8.2200000000000006</c:v>
                </c:pt>
                <c:pt idx="255">
                  <c:v>8.23</c:v>
                </c:pt>
                <c:pt idx="256">
                  <c:v>8.24</c:v>
                </c:pt>
                <c:pt idx="257">
                  <c:v>8.25</c:v>
                </c:pt>
                <c:pt idx="258">
                  <c:v>8.26</c:v>
                </c:pt>
                <c:pt idx="259">
                  <c:v>8.2799999999999994</c:v>
                </c:pt>
                <c:pt idx="260">
                  <c:v>8.2799999999999994</c:v>
                </c:pt>
                <c:pt idx="261">
                  <c:v>8.2899999999999991</c:v>
                </c:pt>
                <c:pt idx="262">
                  <c:v>8.3000000000000007</c:v>
                </c:pt>
                <c:pt idx="263">
                  <c:v>8.32</c:v>
                </c:pt>
                <c:pt idx="264">
                  <c:v>8.32</c:v>
                </c:pt>
                <c:pt idx="265">
                  <c:v>8.33</c:v>
                </c:pt>
                <c:pt idx="266">
                  <c:v>8.34</c:v>
                </c:pt>
                <c:pt idx="267">
                  <c:v>8.36</c:v>
                </c:pt>
                <c:pt idx="268">
                  <c:v>8.3699999999999992</c:v>
                </c:pt>
                <c:pt idx="269">
                  <c:v>8.3699999999999992</c:v>
                </c:pt>
                <c:pt idx="270">
                  <c:v>8.3800000000000008</c:v>
                </c:pt>
                <c:pt idx="271">
                  <c:v>8.39</c:v>
                </c:pt>
                <c:pt idx="272">
                  <c:v>8.41</c:v>
                </c:pt>
                <c:pt idx="273">
                  <c:v>8.41</c:v>
                </c:pt>
                <c:pt idx="274">
                  <c:v>8.42</c:v>
                </c:pt>
                <c:pt idx="275">
                  <c:v>8.43</c:v>
                </c:pt>
                <c:pt idx="276">
                  <c:v>8.44</c:v>
                </c:pt>
                <c:pt idx="277">
                  <c:v>8.44</c:v>
                </c:pt>
                <c:pt idx="278">
                  <c:v>8.4600000000000009</c:v>
                </c:pt>
                <c:pt idx="279">
                  <c:v>8.4600000000000009</c:v>
                </c:pt>
                <c:pt idx="280">
                  <c:v>8.49</c:v>
                </c:pt>
                <c:pt idx="281">
                  <c:v>8.48</c:v>
                </c:pt>
                <c:pt idx="282">
                  <c:v>8.49</c:v>
                </c:pt>
                <c:pt idx="283">
                  <c:v>8.5</c:v>
                </c:pt>
                <c:pt idx="284">
                  <c:v>8.51</c:v>
                </c:pt>
                <c:pt idx="285">
                  <c:v>8.52</c:v>
                </c:pt>
                <c:pt idx="286">
                  <c:v>8.5299999999999994</c:v>
                </c:pt>
                <c:pt idx="287">
                  <c:v>8.5299999999999994</c:v>
                </c:pt>
                <c:pt idx="288">
                  <c:v>8.5399999999999991</c:v>
                </c:pt>
                <c:pt idx="289">
                  <c:v>8.56</c:v>
                </c:pt>
                <c:pt idx="290">
                  <c:v>8.56</c:v>
                </c:pt>
                <c:pt idx="291">
                  <c:v>8.57</c:v>
                </c:pt>
                <c:pt idx="292">
                  <c:v>8.57</c:v>
                </c:pt>
                <c:pt idx="293">
                  <c:v>8.58</c:v>
                </c:pt>
                <c:pt idx="294">
                  <c:v>8.59</c:v>
                </c:pt>
                <c:pt idx="295">
                  <c:v>8.6</c:v>
                </c:pt>
                <c:pt idx="296">
                  <c:v>8.6</c:v>
                </c:pt>
                <c:pt idx="297">
                  <c:v>8.61</c:v>
                </c:pt>
                <c:pt idx="298">
                  <c:v>8.6199999999999992</c:v>
                </c:pt>
                <c:pt idx="299">
                  <c:v>8.6300000000000008</c:v>
                </c:pt>
                <c:pt idx="300">
                  <c:v>8.6300000000000008</c:v>
                </c:pt>
                <c:pt idx="301">
                  <c:v>8.64</c:v>
                </c:pt>
                <c:pt idx="302">
                  <c:v>8.64</c:v>
                </c:pt>
                <c:pt idx="303">
                  <c:v>8.66</c:v>
                </c:pt>
                <c:pt idx="304">
                  <c:v>8.66</c:v>
                </c:pt>
                <c:pt idx="305">
                  <c:v>8.66</c:v>
                </c:pt>
                <c:pt idx="306">
                  <c:v>8.67</c:v>
                </c:pt>
                <c:pt idx="307">
                  <c:v>8.67</c:v>
                </c:pt>
                <c:pt idx="308">
                  <c:v>8.69</c:v>
                </c:pt>
                <c:pt idx="309">
                  <c:v>8.69</c:v>
                </c:pt>
                <c:pt idx="310">
                  <c:v>8.6999999999999993</c:v>
                </c:pt>
                <c:pt idx="311">
                  <c:v>8.6999999999999993</c:v>
                </c:pt>
                <c:pt idx="312">
                  <c:v>8.7100000000000009</c:v>
                </c:pt>
                <c:pt idx="313">
                  <c:v>8.7200000000000006</c:v>
                </c:pt>
                <c:pt idx="314">
                  <c:v>8.7200000000000006</c:v>
                </c:pt>
                <c:pt idx="315">
                  <c:v>8.7200000000000006</c:v>
                </c:pt>
                <c:pt idx="316">
                  <c:v>8.73</c:v>
                </c:pt>
                <c:pt idx="317">
                  <c:v>8.74</c:v>
                </c:pt>
                <c:pt idx="318">
                  <c:v>8.75</c:v>
                </c:pt>
                <c:pt idx="319">
                  <c:v>8.75</c:v>
                </c:pt>
                <c:pt idx="320">
                  <c:v>8.75</c:v>
                </c:pt>
                <c:pt idx="321">
                  <c:v>8.76</c:v>
                </c:pt>
                <c:pt idx="322">
                  <c:v>8.77</c:v>
                </c:pt>
                <c:pt idx="323">
                  <c:v>8.77</c:v>
                </c:pt>
                <c:pt idx="324">
                  <c:v>8.77</c:v>
                </c:pt>
                <c:pt idx="325">
                  <c:v>8.7799999999999994</c:v>
                </c:pt>
                <c:pt idx="326">
                  <c:v>8.7899999999999991</c:v>
                </c:pt>
                <c:pt idx="327">
                  <c:v>8.7899999999999991</c:v>
                </c:pt>
                <c:pt idx="328">
                  <c:v>8.7899999999999991</c:v>
                </c:pt>
                <c:pt idx="329">
                  <c:v>8.8000000000000007</c:v>
                </c:pt>
                <c:pt idx="330">
                  <c:v>8.81</c:v>
                </c:pt>
                <c:pt idx="331">
                  <c:v>8.81</c:v>
                </c:pt>
                <c:pt idx="332">
                  <c:v>8.81</c:v>
                </c:pt>
                <c:pt idx="333">
                  <c:v>8.82</c:v>
                </c:pt>
                <c:pt idx="334">
                  <c:v>8.83</c:v>
                </c:pt>
                <c:pt idx="335">
                  <c:v>8.83</c:v>
                </c:pt>
                <c:pt idx="336">
                  <c:v>8.83</c:v>
                </c:pt>
                <c:pt idx="337">
                  <c:v>8.83</c:v>
                </c:pt>
                <c:pt idx="338">
                  <c:v>8.84</c:v>
                </c:pt>
                <c:pt idx="339">
                  <c:v>8.84</c:v>
                </c:pt>
                <c:pt idx="340">
                  <c:v>8.85</c:v>
                </c:pt>
                <c:pt idx="341">
                  <c:v>8.85</c:v>
                </c:pt>
                <c:pt idx="342">
                  <c:v>8.85</c:v>
                </c:pt>
                <c:pt idx="343">
                  <c:v>8.86</c:v>
                </c:pt>
                <c:pt idx="344">
                  <c:v>8.86</c:v>
                </c:pt>
                <c:pt idx="345">
                  <c:v>8.8699999999999992</c:v>
                </c:pt>
                <c:pt idx="346">
                  <c:v>8.8699999999999992</c:v>
                </c:pt>
                <c:pt idx="347">
                  <c:v>8.8699999999999992</c:v>
                </c:pt>
                <c:pt idx="348">
                  <c:v>8.8800000000000008</c:v>
                </c:pt>
                <c:pt idx="349">
                  <c:v>8.8800000000000008</c:v>
                </c:pt>
                <c:pt idx="350">
                  <c:v>8.8800000000000008</c:v>
                </c:pt>
                <c:pt idx="351">
                  <c:v>8.8800000000000008</c:v>
                </c:pt>
                <c:pt idx="352">
                  <c:v>8.89</c:v>
                </c:pt>
                <c:pt idx="353">
                  <c:v>8.89</c:v>
                </c:pt>
                <c:pt idx="354">
                  <c:v>8.9</c:v>
                </c:pt>
                <c:pt idx="355">
                  <c:v>8.9</c:v>
                </c:pt>
                <c:pt idx="356">
                  <c:v>8.9</c:v>
                </c:pt>
                <c:pt idx="357">
                  <c:v>8.9</c:v>
                </c:pt>
                <c:pt idx="358">
                  <c:v>8.9</c:v>
                </c:pt>
                <c:pt idx="359">
                  <c:v>8.91</c:v>
                </c:pt>
                <c:pt idx="360">
                  <c:v>8.91</c:v>
                </c:pt>
                <c:pt idx="361">
                  <c:v>8.91</c:v>
                </c:pt>
                <c:pt idx="362">
                  <c:v>8.91</c:v>
                </c:pt>
                <c:pt idx="363">
                  <c:v>8.92</c:v>
                </c:pt>
                <c:pt idx="364">
                  <c:v>8.92</c:v>
                </c:pt>
                <c:pt idx="365">
                  <c:v>8.92</c:v>
                </c:pt>
                <c:pt idx="366">
                  <c:v>8.92</c:v>
                </c:pt>
                <c:pt idx="367">
                  <c:v>8.92</c:v>
                </c:pt>
                <c:pt idx="368">
                  <c:v>8.91</c:v>
                </c:pt>
                <c:pt idx="369">
                  <c:v>8.92</c:v>
                </c:pt>
                <c:pt idx="370">
                  <c:v>8.92</c:v>
                </c:pt>
                <c:pt idx="371">
                  <c:v>8.93</c:v>
                </c:pt>
                <c:pt idx="372">
                  <c:v>8.93</c:v>
                </c:pt>
                <c:pt idx="373">
                  <c:v>8.93</c:v>
                </c:pt>
                <c:pt idx="374">
                  <c:v>8.93</c:v>
                </c:pt>
                <c:pt idx="375">
                  <c:v>8.94</c:v>
                </c:pt>
                <c:pt idx="376">
                  <c:v>8.93</c:v>
                </c:pt>
                <c:pt idx="377">
                  <c:v>8.93</c:v>
                </c:pt>
                <c:pt idx="378">
                  <c:v>8.93</c:v>
                </c:pt>
                <c:pt idx="379">
                  <c:v>8.94</c:v>
                </c:pt>
                <c:pt idx="380">
                  <c:v>8.93</c:v>
                </c:pt>
                <c:pt idx="381">
                  <c:v>8.93</c:v>
                </c:pt>
                <c:pt idx="382">
                  <c:v>8.93</c:v>
                </c:pt>
                <c:pt idx="383">
                  <c:v>8.94</c:v>
                </c:pt>
                <c:pt idx="384">
                  <c:v>8.93</c:v>
                </c:pt>
                <c:pt idx="385">
                  <c:v>8.93</c:v>
                </c:pt>
                <c:pt idx="386">
                  <c:v>8.93</c:v>
                </c:pt>
                <c:pt idx="387">
                  <c:v>8.93</c:v>
                </c:pt>
                <c:pt idx="388">
                  <c:v>8.93</c:v>
                </c:pt>
                <c:pt idx="389">
                  <c:v>8.93</c:v>
                </c:pt>
                <c:pt idx="390">
                  <c:v>8.93</c:v>
                </c:pt>
                <c:pt idx="391">
                  <c:v>8.92</c:v>
                </c:pt>
                <c:pt idx="392">
                  <c:v>8.92</c:v>
                </c:pt>
                <c:pt idx="393">
                  <c:v>8.92</c:v>
                </c:pt>
                <c:pt idx="394">
                  <c:v>8.92</c:v>
                </c:pt>
                <c:pt idx="395">
                  <c:v>8.92</c:v>
                </c:pt>
                <c:pt idx="396">
                  <c:v>8.92</c:v>
                </c:pt>
                <c:pt idx="397">
                  <c:v>8.91</c:v>
                </c:pt>
                <c:pt idx="398">
                  <c:v>8.91</c:v>
                </c:pt>
                <c:pt idx="399">
                  <c:v>8.91</c:v>
                </c:pt>
                <c:pt idx="400">
                  <c:v>8.91</c:v>
                </c:pt>
                <c:pt idx="401">
                  <c:v>8.91</c:v>
                </c:pt>
                <c:pt idx="402">
                  <c:v>8.9</c:v>
                </c:pt>
                <c:pt idx="403">
                  <c:v>8.9</c:v>
                </c:pt>
                <c:pt idx="404">
                  <c:v>8.9</c:v>
                </c:pt>
                <c:pt idx="405">
                  <c:v>8.89</c:v>
                </c:pt>
                <c:pt idx="406">
                  <c:v>8.89</c:v>
                </c:pt>
                <c:pt idx="407">
                  <c:v>8.8800000000000008</c:v>
                </c:pt>
                <c:pt idx="408">
                  <c:v>8.8699999999999992</c:v>
                </c:pt>
                <c:pt idx="409">
                  <c:v>8.8800000000000008</c:v>
                </c:pt>
                <c:pt idx="410">
                  <c:v>8.8699999999999992</c:v>
                </c:pt>
                <c:pt idx="411">
                  <c:v>8.8699999999999992</c:v>
                </c:pt>
                <c:pt idx="412">
                  <c:v>8.86</c:v>
                </c:pt>
                <c:pt idx="413">
                  <c:v>8.86</c:v>
                </c:pt>
                <c:pt idx="414">
                  <c:v>8.84</c:v>
                </c:pt>
                <c:pt idx="415">
                  <c:v>8.84</c:v>
                </c:pt>
                <c:pt idx="416">
                  <c:v>8.83</c:v>
                </c:pt>
                <c:pt idx="417">
                  <c:v>8.83</c:v>
                </c:pt>
                <c:pt idx="418">
                  <c:v>8.82</c:v>
                </c:pt>
                <c:pt idx="419">
                  <c:v>8.81</c:v>
                </c:pt>
                <c:pt idx="420">
                  <c:v>8.81</c:v>
                </c:pt>
                <c:pt idx="421">
                  <c:v>8.8000000000000007</c:v>
                </c:pt>
                <c:pt idx="422">
                  <c:v>8.7899999999999991</c:v>
                </c:pt>
                <c:pt idx="423">
                  <c:v>8.7899999999999991</c:v>
                </c:pt>
                <c:pt idx="424">
                  <c:v>8.7799999999999994</c:v>
                </c:pt>
                <c:pt idx="425">
                  <c:v>8.77</c:v>
                </c:pt>
                <c:pt idx="426">
                  <c:v>8.77</c:v>
                </c:pt>
                <c:pt idx="427">
                  <c:v>8.76</c:v>
                </c:pt>
                <c:pt idx="428">
                  <c:v>8.75</c:v>
                </c:pt>
                <c:pt idx="429">
                  <c:v>8.73</c:v>
                </c:pt>
                <c:pt idx="430">
                  <c:v>8.73</c:v>
                </c:pt>
                <c:pt idx="431">
                  <c:v>8.7200000000000006</c:v>
                </c:pt>
                <c:pt idx="432">
                  <c:v>8.7100000000000009</c:v>
                </c:pt>
                <c:pt idx="433">
                  <c:v>8.6999999999999993</c:v>
                </c:pt>
                <c:pt idx="434">
                  <c:v>8.68</c:v>
                </c:pt>
                <c:pt idx="435">
                  <c:v>8.68</c:v>
                </c:pt>
                <c:pt idx="436">
                  <c:v>8.67</c:v>
                </c:pt>
                <c:pt idx="437">
                  <c:v>8.65</c:v>
                </c:pt>
                <c:pt idx="438">
                  <c:v>8.64</c:v>
                </c:pt>
                <c:pt idx="439">
                  <c:v>8.6300000000000008</c:v>
                </c:pt>
                <c:pt idx="440">
                  <c:v>8.6199999999999992</c:v>
                </c:pt>
                <c:pt idx="441">
                  <c:v>8.6</c:v>
                </c:pt>
                <c:pt idx="442">
                  <c:v>8.59</c:v>
                </c:pt>
                <c:pt idx="443">
                  <c:v>8.58</c:v>
                </c:pt>
                <c:pt idx="444">
                  <c:v>8.56</c:v>
                </c:pt>
                <c:pt idx="445">
                  <c:v>8.56</c:v>
                </c:pt>
                <c:pt idx="446">
                  <c:v>8.5399999999999991</c:v>
                </c:pt>
                <c:pt idx="447">
                  <c:v>8.52</c:v>
                </c:pt>
                <c:pt idx="448">
                  <c:v>8.51</c:v>
                </c:pt>
                <c:pt idx="449">
                  <c:v>8.49</c:v>
                </c:pt>
                <c:pt idx="450">
                  <c:v>8.48</c:v>
                </c:pt>
                <c:pt idx="451">
                  <c:v>8.4499999999999993</c:v>
                </c:pt>
                <c:pt idx="452">
                  <c:v>8.44</c:v>
                </c:pt>
                <c:pt idx="453">
                  <c:v>8.43</c:v>
                </c:pt>
                <c:pt idx="454">
                  <c:v>8.41</c:v>
                </c:pt>
                <c:pt idx="455">
                  <c:v>8.39</c:v>
                </c:pt>
                <c:pt idx="456">
                  <c:v>8.3699999999999992</c:v>
                </c:pt>
                <c:pt idx="457">
                  <c:v>8.35</c:v>
                </c:pt>
                <c:pt idx="458">
                  <c:v>8.33</c:v>
                </c:pt>
                <c:pt idx="459">
                  <c:v>8.31</c:v>
                </c:pt>
                <c:pt idx="460">
                  <c:v>8.2899999999999991</c:v>
                </c:pt>
                <c:pt idx="461">
                  <c:v>8.2799999999999994</c:v>
                </c:pt>
                <c:pt idx="462">
                  <c:v>8.25</c:v>
                </c:pt>
                <c:pt idx="463">
                  <c:v>8.23</c:v>
                </c:pt>
                <c:pt idx="464">
                  <c:v>8.1999999999999993</c:v>
                </c:pt>
                <c:pt idx="465">
                  <c:v>8.19</c:v>
                </c:pt>
                <c:pt idx="466">
                  <c:v>8.16</c:v>
                </c:pt>
                <c:pt idx="467">
                  <c:v>8.14</c:v>
                </c:pt>
                <c:pt idx="468">
                  <c:v>8.11</c:v>
                </c:pt>
                <c:pt idx="469">
                  <c:v>8.09</c:v>
                </c:pt>
                <c:pt idx="470">
                  <c:v>8.06</c:v>
                </c:pt>
                <c:pt idx="471">
                  <c:v>8.0299999999999994</c:v>
                </c:pt>
                <c:pt idx="472">
                  <c:v>8.01</c:v>
                </c:pt>
                <c:pt idx="473">
                  <c:v>7.97</c:v>
                </c:pt>
                <c:pt idx="474">
                  <c:v>7.94</c:v>
                </c:pt>
                <c:pt idx="475">
                  <c:v>7.91</c:v>
                </c:pt>
                <c:pt idx="476">
                  <c:v>7.87</c:v>
                </c:pt>
                <c:pt idx="477">
                  <c:v>7.8</c:v>
                </c:pt>
              </c:numCache>
            </c:numRef>
          </c:yVal>
          <c:smooth val="0"/>
        </c:ser>
        <c:ser>
          <c:idx val="2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Round_specimen!$K$6:$K$495</c:f>
              <c:numCache>
                <c:formatCode>0.00000</c:formatCode>
                <c:ptCount val="490"/>
                <c:pt idx="0">
                  <c:v>0</c:v>
                </c:pt>
                <c:pt idx="1">
                  <c:v>3.19E-4</c:v>
                </c:pt>
                <c:pt idx="2">
                  <c:v>1.4E-3</c:v>
                </c:pt>
                <c:pt idx="3">
                  <c:v>2.5600000000000002E-3</c:v>
                </c:pt>
                <c:pt idx="4">
                  <c:v>4.1200000000000004E-3</c:v>
                </c:pt>
                <c:pt idx="5">
                  <c:v>5.4000000000000003E-3</c:v>
                </c:pt>
                <c:pt idx="6">
                  <c:v>6.1900000000000002E-3</c:v>
                </c:pt>
                <c:pt idx="7">
                  <c:v>7.4400000000000004E-3</c:v>
                </c:pt>
                <c:pt idx="8">
                  <c:v>8.5100000000000002E-3</c:v>
                </c:pt>
                <c:pt idx="9">
                  <c:v>9.6100000000000005E-3</c:v>
                </c:pt>
                <c:pt idx="10">
                  <c:v>1.0500000000000001E-2</c:v>
                </c:pt>
                <c:pt idx="11">
                  <c:v>1.15E-2</c:v>
                </c:pt>
                <c:pt idx="12">
                  <c:v>1.23E-2</c:v>
                </c:pt>
                <c:pt idx="13">
                  <c:v>1.2999999999999999E-2</c:v>
                </c:pt>
                <c:pt idx="14">
                  <c:v>1.43E-2</c:v>
                </c:pt>
                <c:pt idx="15">
                  <c:v>1.49E-2</c:v>
                </c:pt>
                <c:pt idx="16">
                  <c:v>1.5800000000000002E-2</c:v>
                </c:pt>
                <c:pt idx="17">
                  <c:v>1.6799999999999999E-2</c:v>
                </c:pt>
                <c:pt idx="18">
                  <c:v>1.7600000000000001E-2</c:v>
                </c:pt>
                <c:pt idx="19">
                  <c:v>1.8499999999999999E-2</c:v>
                </c:pt>
                <c:pt idx="20">
                  <c:v>1.9E-2</c:v>
                </c:pt>
                <c:pt idx="21">
                  <c:v>0.02</c:v>
                </c:pt>
                <c:pt idx="22">
                  <c:v>2.0799999999999999E-2</c:v>
                </c:pt>
                <c:pt idx="23">
                  <c:v>2.1499999999999998E-2</c:v>
                </c:pt>
                <c:pt idx="24">
                  <c:v>2.2800000000000001E-2</c:v>
                </c:pt>
                <c:pt idx="25">
                  <c:v>2.2599999999999999E-2</c:v>
                </c:pt>
                <c:pt idx="26">
                  <c:v>2.3900000000000001E-2</c:v>
                </c:pt>
                <c:pt idx="27">
                  <c:v>2.4199999999999999E-2</c:v>
                </c:pt>
                <c:pt idx="28">
                  <c:v>2.4899999999999999E-2</c:v>
                </c:pt>
                <c:pt idx="29">
                  <c:v>2.5700000000000001E-2</c:v>
                </c:pt>
                <c:pt idx="30">
                  <c:v>2.64E-2</c:v>
                </c:pt>
                <c:pt idx="31">
                  <c:v>2.7199999999999998E-2</c:v>
                </c:pt>
                <c:pt idx="32">
                  <c:v>2.75E-2</c:v>
                </c:pt>
                <c:pt idx="33">
                  <c:v>2.8500000000000001E-2</c:v>
                </c:pt>
                <c:pt idx="34">
                  <c:v>2.8400000000000002E-2</c:v>
                </c:pt>
                <c:pt idx="35">
                  <c:v>2.9100000000000001E-2</c:v>
                </c:pt>
                <c:pt idx="36">
                  <c:v>2.9499999999999998E-2</c:v>
                </c:pt>
                <c:pt idx="37">
                  <c:v>3.1199999999999999E-2</c:v>
                </c:pt>
                <c:pt idx="38">
                  <c:v>3.1199999999999999E-2</c:v>
                </c:pt>
                <c:pt idx="39">
                  <c:v>3.1600000000000003E-2</c:v>
                </c:pt>
                <c:pt idx="40">
                  <c:v>3.2500000000000001E-2</c:v>
                </c:pt>
                <c:pt idx="41">
                  <c:v>3.3099999999999997E-2</c:v>
                </c:pt>
                <c:pt idx="42">
                  <c:v>3.3300000000000003E-2</c:v>
                </c:pt>
                <c:pt idx="43">
                  <c:v>3.4099999999999998E-2</c:v>
                </c:pt>
                <c:pt idx="44">
                  <c:v>3.44E-2</c:v>
                </c:pt>
                <c:pt idx="45">
                  <c:v>3.5099999999999999E-2</c:v>
                </c:pt>
                <c:pt idx="46">
                  <c:v>3.5700000000000003E-2</c:v>
                </c:pt>
                <c:pt idx="47">
                  <c:v>3.61E-2</c:v>
                </c:pt>
                <c:pt idx="48">
                  <c:v>3.6499999999999998E-2</c:v>
                </c:pt>
                <c:pt idx="49">
                  <c:v>3.6900000000000002E-2</c:v>
                </c:pt>
                <c:pt idx="50">
                  <c:v>3.7199999999999997E-2</c:v>
                </c:pt>
                <c:pt idx="51">
                  <c:v>3.8800000000000001E-2</c:v>
                </c:pt>
                <c:pt idx="52">
                  <c:v>3.9300000000000002E-2</c:v>
                </c:pt>
                <c:pt idx="53">
                  <c:v>3.8800000000000001E-2</c:v>
                </c:pt>
                <c:pt idx="54">
                  <c:v>4.0099999999999997E-2</c:v>
                </c:pt>
                <c:pt idx="55">
                  <c:v>4.07E-2</c:v>
                </c:pt>
                <c:pt idx="56">
                  <c:v>4.0500000000000001E-2</c:v>
                </c:pt>
                <c:pt idx="57">
                  <c:v>4.0899999999999999E-2</c:v>
                </c:pt>
                <c:pt idx="58">
                  <c:v>4.2200000000000001E-2</c:v>
                </c:pt>
                <c:pt idx="59">
                  <c:v>4.24E-2</c:v>
                </c:pt>
                <c:pt idx="60">
                  <c:v>4.2999999999999997E-2</c:v>
                </c:pt>
                <c:pt idx="61">
                  <c:v>4.2799999999999998E-2</c:v>
                </c:pt>
                <c:pt idx="62">
                  <c:v>4.3200000000000002E-2</c:v>
                </c:pt>
                <c:pt idx="63">
                  <c:v>4.4499999999999998E-2</c:v>
                </c:pt>
                <c:pt idx="64">
                  <c:v>4.4499999999999998E-2</c:v>
                </c:pt>
                <c:pt idx="65">
                  <c:v>4.5699999999999998E-2</c:v>
                </c:pt>
                <c:pt idx="66">
                  <c:v>4.58E-2</c:v>
                </c:pt>
                <c:pt idx="67">
                  <c:v>4.6300000000000001E-2</c:v>
                </c:pt>
                <c:pt idx="68">
                  <c:v>4.65E-2</c:v>
                </c:pt>
                <c:pt idx="69">
                  <c:v>4.7100000000000003E-2</c:v>
                </c:pt>
                <c:pt idx="70">
                  <c:v>4.7699999999999999E-2</c:v>
                </c:pt>
                <c:pt idx="71">
                  <c:v>4.7500000000000001E-2</c:v>
                </c:pt>
                <c:pt idx="72">
                  <c:v>4.8899999999999999E-2</c:v>
                </c:pt>
                <c:pt idx="73">
                  <c:v>4.87E-2</c:v>
                </c:pt>
                <c:pt idx="74">
                  <c:v>4.9399999999999999E-2</c:v>
                </c:pt>
                <c:pt idx="75">
                  <c:v>4.9799999999999997E-2</c:v>
                </c:pt>
                <c:pt idx="76">
                  <c:v>5.0200000000000002E-2</c:v>
                </c:pt>
                <c:pt idx="77">
                  <c:v>5.0799999999999998E-2</c:v>
                </c:pt>
                <c:pt idx="78">
                  <c:v>5.1700000000000003E-2</c:v>
                </c:pt>
                <c:pt idx="79">
                  <c:v>5.1900000000000002E-2</c:v>
                </c:pt>
                <c:pt idx="80">
                  <c:v>5.2299999999999999E-2</c:v>
                </c:pt>
                <c:pt idx="81">
                  <c:v>5.2999999999999999E-2</c:v>
                </c:pt>
                <c:pt idx="82">
                  <c:v>5.2900000000000003E-2</c:v>
                </c:pt>
                <c:pt idx="83">
                  <c:v>5.3600000000000002E-2</c:v>
                </c:pt>
                <c:pt idx="84">
                  <c:v>5.3999999999999999E-2</c:v>
                </c:pt>
                <c:pt idx="85">
                  <c:v>5.4600000000000003E-2</c:v>
                </c:pt>
                <c:pt idx="86">
                  <c:v>5.4100000000000002E-2</c:v>
                </c:pt>
                <c:pt idx="87">
                  <c:v>5.45E-2</c:v>
                </c:pt>
                <c:pt idx="88">
                  <c:v>5.5500000000000001E-2</c:v>
                </c:pt>
                <c:pt idx="89">
                  <c:v>5.5800000000000002E-2</c:v>
                </c:pt>
                <c:pt idx="90">
                  <c:v>5.6500000000000002E-2</c:v>
                </c:pt>
                <c:pt idx="91">
                  <c:v>5.74E-2</c:v>
                </c:pt>
                <c:pt idx="92">
                  <c:v>5.7599999999999998E-2</c:v>
                </c:pt>
                <c:pt idx="93">
                  <c:v>5.8299999999999998E-2</c:v>
                </c:pt>
                <c:pt idx="94">
                  <c:v>5.8799999999999998E-2</c:v>
                </c:pt>
                <c:pt idx="95">
                  <c:v>5.9400000000000001E-2</c:v>
                </c:pt>
                <c:pt idx="96">
                  <c:v>0.06</c:v>
                </c:pt>
                <c:pt idx="97">
                  <c:v>6.0199999999999997E-2</c:v>
                </c:pt>
                <c:pt idx="98">
                  <c:v>6.0999999999999999E-2</c:v>
                </c:pt>
                <c:pt idx="99">
                  <c:v>6.1400000000000003E-2</c:v>
                </c:pt>
                <c:pt idx="100">
                  <c:v>6.1699999999999998E-2</c:v>
                </c:pt>
                <c:pt idx="101">
                  <c:v>6.2799999999999995E-2</c:v>
                </c:pt>
                <c:pt idx="102">
                  <c:v>6.1899999999999997E-2</c:v>
                </c:pt>
                <c:pt idx="103">
                  <c:v>6.2E-2</c:v>
                </c:pt>
                <c:pt idx="104">
                  <c:v>6.25E-2</c:v>
                </c:pt>
                <c:pt idx="105">
                  <c:v>6.2700000000000006E-2</c:v>
                </c:pt>
                <c:pt idx="106">
                  <c:v>6.4199999999999993E-2</c:v>
                </c:pt>
                <c:pt idx="107">
                  <c:v>6.4799999999999996E-2</c:v>
                </c:pt>
                <c:pt idx="108">
                  <c:v>6.5000000000000002E-2</c:v>
                </c:pt>
                <c:pt idx="109">
                  <c:v>6.5600000000000006E-2</c:v>
                </c:pt>
                <c:pt idx="110">
                  <c:v>6.5699999999999995E-2</c:v>
                </c:pt>
                <c:pt idx="111">
                  <c:v>6.6500000000000004E-2</c:v>
                </c:pt>
                <c:pt idx="112">
                  <c:v>6.7000000000000004E-2</c:v>
                </c:pt>
                <c:pt idx="113">
                  <c:v>6.7900000000000002E-2</c:v>
                </c:pt>
                <c:pt idx="114">
                  <c:v>6.8500000000000005E-2</c:v>
                </c:pt>
                <c:pt idx="115">
                  <c:v>6.8599999999999994E-2</c:v>
                </c:pt>
                <c:pt idx="116">
                  <c:v>6.8900000000000003E-2</c:v>
                </c:pt>
                <c:pt idx="117">
                  <c:v>6.9199999999999998E-2</c:v>
                </c:pt>
                <c:pt idx="118">
                  <c:v>6.9900000000000004E-2</c:v>
                </c:pt>
                <c:pt idx="119">
                  <c:v>7.0599999999999996E-2</c:v>
                </c:pt>
                <c:pt idx="120">
                  <c:v>7.0999999999999994E-2</c:v>
                </c:pt>
                <c:pt idx="121">
                  <c:v>7.1800000000000003E-2</c:v>
                </c:pt>
                <c:pt idx="122">
                  <c:v>7.2599999999999998E-2</c:v>
                </c:pt>
                <c:pt idx="123">
                  <c:v>7.2400000000000006E-2</c:v>
                </c:pt>
                <c:pt idx="124">
                  <c:v>7.3099999999999998E-2</c:v>
                </c:pt>
                <c:pt idx="125">
                  <c:v>7.3800000000000004E-2</c:v>
                </c:pt>
                <c:pt idx="126">
                  <c:v>7.4399999999999994E-2</c:v>
                </c:pt>
                <c:pt idx="127">
                  <c:v>7.4399999999999994E-2</c:v>
                </c:pt>
                <c:pt idx="128">
                  <c:v>7.4899999999999994E-2</c:v>
                </c:pt>
                <c:pt idx="129">
                  <c:v>7.5499999999999998E-2</c:v>
                </c:pt>
                <c:pt idx="130">
                  <c:v>7.6499999999999999E-2</c:v>
                </c:pt>
                <c:pt idx="131">
                  <c:v>7.6799999999999993E-2</c:v>
                </c:pt>
                <c:pt idx="132">
                  <c:v>7.7600000000000002E-2</c:v>
                </c:pt>
                <c:pt idx="133">
                  <c:v>7.8200000000000006E-2</c:v>
                </c:pt>
                <c:pt idx="134">
                  <c:v>7.85E-2</c:v>
                </c:pt>
                <c:pt idx="135">
                  <c:v>7.9200000000000007E-2</c:v>
                </c:pt>
                <c:pt idx="136">
                  <c:v>7.9699999999999993E-2</c:v>
                </c:pt>
                <c:pt idx="137">
                  <c:v>8.0500000000000002E-2</c:v>
                </c:pt>
                <c:pt idx="138">
                  <c:v>8.09E-2</c:v>
                </c:pt>
                <c:pt idx="139">
                  <c:v>8.1799999999999998E-2</c:v>
                </c:pt>
                <c:pt idx="140">
                  <c:v>8.2199999999999995E-2</c:v>
                </c:pt>
                <c:pt idx="141">
                  <c:v>8.2699999999999996E-2</c:v>
                </c:pt>
                <c:pt idx="142">
                  <c:v>8.3099999999999993E-2</c:v>
                </c:pt>
                <c:pt idx="143">
                  <c:v>8.3699999999999997E-2</c:v>
                </c:pt>
                <c:pt idx="144">
                  <c:v>8.4400000000000003E-2</c:v>
                </c:pt>
                <c:pt idx="145">
                  <c:v>8.5000000000000006E-2</c:v>
                </c:pt>
                <c:pt idx="146">
                  <c:v>8.5699999999999998E-2</c:v>
                </c:pt>
                <c:pt idx="147">
                  <c:v>8.6199999999999999E-2</c:v>
                </c:pt>
                <c:pt idx="148">
                  <c:v>8.6699999999999999E-2</c:v>
                </c:pt>
                <c:pt idx="149">
                  <c:v>8.7800000000000003E-2</c:v>
                </c:pt>
                <c:pt idx="150">
                  <c:v>8.8400000000000006E-2</c:v>
                </c:pt>
                <c:pt idx="151">
                  <c:v>8.8800000000000004E-2</c:v>
                </c:pt>
                <c:pt idx="152">
                  <c:v>8.9800000000000005E-2</c:v>
                </c:pt>
                <c:pt idx="153">
                  <c:v>9.0300000000000005E-2</c:v>
                </c:pt>
                <c:pt idx="154">
                  <c:v>9.0899999999999995E-2</c:v>
                </c:pt>
                <c:pt idx="155">
                  <c:v>9.1499999999999998E-2</c:v>
                </c:pt>
                <c:pt idx="156">
                  <c:v>9.2100000000000001E-2</c:v>
                </c:pt>
                <c:pt idx="157">
                  <c:v>9.2899999999999996E-2</c:v>
                </c:pt>
                <c:pt idx="158">
                  <c:v>9.3700000000000006E-2</c:v>
                </c:pt>
                <c:pt idx="159">
                  <c:v>9.4299999999999995E-2</c:v>
                </c:pt>
                <c:pt idx="160">
                  <c:v>9.5200000000000007E-2</c:v>
                </c:pt>
                <c:pt idx="161">
                  <c:v>9.6000000000000002E-2</c:v>
                </c:pt>
                <c:pt idx="162">
                  <c:v>9.6699999999999994E-2</c:v>
                </c:pt>
                <c:pt idx="163">
                  <c:v>9.7100000000000006E-2</c:v>
                </c:pt>
                <c:pt idx="164">
                  <c:v>9.7699999999999995E-2</c:v>
                </c:pt>
                <c:pt idx="165">
                  <c:v>9.8799999999999999E-2</c:v>
                </c:pt>
                <c:pt idx="166">
                  <c:v>9.9099999999999994E-2</c:v>
                </c:pt>
                <c:pt idx="167">
                  <c:v>9.9699999999999997E-2</c:v>
                </c:pt>
                <c:pt idx="168">
                  <c:v>0.10100000000000001</c:v>
                </c:pt>
                <c:pt idx="169">
                  <c:v>0.10199999999999999</c:v>
                </c:pt>
                <c:pt idx="170">
                  <c:v>0.10299999999999999</c:v>
                </c:pt>
                <c:pt idx="171">
                  <c:v>0.104</c:v>
                </c:pt>
                <c:pt idx="172">
                  <c:v>0.105</c:v>
                </c:pt>
                <c:pt idx="173">
                  <c:v>0.105</c:v>
                </c:pt>
                <c:pt idx="174">
                  <c:v>0.106</c:v>
                </c:pt>
                <c:pt idx="175">
                  <c:v>0.107</c:v>
                </c:pt>
                <c:pt idx="176">
                  <c:v>0.108</c:v>
                </c:pt>
                <c:pt idx="177">
                  <c:v>0.109</c:v>
                </c:pt>
                <c:pt idx="178">
                  <c:v>0.109</c:v>
                </c:pt>
                <c:pt idx="179">
                  <c:v>0.111</c:v>
                </c:pt>
                <c:pt idx="180">
                  <c:v>0.111</c:v>
                </c:pt>
                <c:pt idx="181">
                  <c:v>0.112</c:v>
                </c:pt>
                <c:pt idx="182">
                  <c:v>0.113</c:v>
                </c:pt>
                <c:pt idx="183">
                  <c:v>0.114</c:v>
                </c:pt>
                <c:pt idx="184">
                  <c:v>0.11600000000000001</c:v>
                </c:pt>
                <c:pt idx="185">
                  <c:v>0.11600000000000001</c:v>
                </c:pt>
                <c:pt idx="186">
                  <c:v>0.11799999999999999</c:v>
                </c:pt>
                <c:pt idx="187">
                  <c:v>0.11899999999999999</c:v>
                </c:pt>
                <c:pt idx="188">
                  <c:v>0.11899999999999999</c:v>
                </c:pt>
                <c:pt idx="189">
                  <c:v>0.121</c:v>
                </c:pt>
                <c:pt idx="190">
                  <c:v>0.122</c:v>
                </c:pt>
                <c:pt idx="191">
                  <c:v>0.124</c:v>
                </c:pt>
                <c:pt idx="192">
                  <c:v>0.125</c:v>
                </c:pt>
                <c:pt idx="193">
                  <c:v>0.126</c:v>
                </c:pt>
                <c:pt idx="194">
                  <c:v>0.127</c:v>
                </c:pt>
                <c:pt idx="195">
                  <c:v>0.128</c:v>
                </c:pt>
                <c:pt idx="196">
                  <c:v>0.13</c:v>
                </c:pt>
                <c:pt idx="197">
                  <c:v>0.13100000000000001</c:v>
                </c:pt>
                <c:pt idx="198">
                  <c:v>0.13200000000000001</c:v>
                </c:pt>
                <c:pt idx="199">
                  <c:v>0.13300000000000001</c:v>
                </c:pt>
                <c:pt idx="200">
                  <c:v>0.13500000000000001</c:v>
                </c:pt>
                <c:pt idx="201">
                  <c:v>0.13600000000000001</c:v>
                </c:pt>
                <c:pt idx="202">
                  <c:v>0.13800000000000001</c:v>
                </c:pt>
                <c:pt idx="203">
                  <c:v>0.13900000000000001</c:v>
                </c:pt>
                <c:pt idx="204">
                  <c:v>0.14099999999999999</c:v>
                </c:pt>
                <c:pt idx="205">
                  <c:v>0.14199999999999999</c:v>
                </c:pt>
                <c:pt idx="206">
                  <c:v>0.14299999999999999</c:v>
                </c:pt>
                <c:pt idx="207">
                  <c:v>0.14499999999999999</c:v>
                </c:pt>
                <c:pt idx="208">
                  <c:v>0.14599999999999999</c:v>
                </c:pt>
                <c:pt idx="209">
                  <c:v>0.14799999999999999</c:v>
                </c:pt>
                <c:pt idx="210">
                  <c:v>0.15</c:v>
                </c:pt>
                <c:pt idx="211">
                  <c:v>0.151</c:v>
                </c:pt>
                <c:pt idx="212">
                  <c:v>0.153</c:v>
                </c:pt>
                <c:pt idx="213">
                  <c:v>0.154</c:v>
                </c:pt>
                <c:pt idx="214">
                  <c:v>0.156</c:v>
                </c:pt>
                <c:pt idx="215">
                  <c:v>0.158</c:v>
                </c:pt>
                <c:pt idx="216">
                  <c:v>0.16</c:v>
                </c:pt>
                <c:pt idx="217">
                  <c:v>0.16200000000000001</c:v>
                </c:pt>
                <c:pt idx="218">
                  <c:v>0.16400000000000001</c:v>
                </c:pt>
                <c:pt idx="219">
                  <c:v>0.16500000000000001</c:v>
                </c:pt>
                <c:pt idx="220">
                  <c:v>0.16700000000000001</c:v>
                </c:pt>
                <c:pt idx="221">
                  <c:v>0.16900000000000001</c:v>
                </c:pt>
                <c:pt idx="222">
                  <c:v>0.17100000000000001</c:v>
                </c:pt>
                <c:pt idx="223">
                  <c:v>0.17299999999999999</c:v>
                </c:pt>
                <c:pt idx="224">
                  <c:v>0.17499999999999999</c:v>
                </c:pt>
                <c:pt idx="225">
                  <c:v>0.17699999999999999</c:v>
                </c:pt>
                <c:pt idx="226">
                  <c:v>0.18</c:v>
                </c:pt>
                <c:pt idx="227">
                  <c:v>0.18099999999999999</c:v>
                </c:pt>
                <c:pt idx="228">
                  <c:v>0.183</c:v>
                </c:pt>
                <c:pt idx="229">
                  <c:v>0.185</c:v>
                </c:pt>
                <c:pt idx="230">
                  <c:v>0.187</c:v>
                </c:pt>
                <c:pt idx="231">
                  <c:v>0.189</c:v>
                </c:pt>
                <c:pt idx="232">
                  <c:v>0.192</c:v>
                </c:pt>
                <c:pt idx="233">
                  <c:v>0.193</c:v>
                </c:pt>
                <c:pt idx="234">
                  <c:v>0.19600000000000001</c:v>
                </c:pt>
                <c:pt idx="235">
                  <c:v>0.19800000000000001</c:v>
                </c:pt>
                <c:pt idx="236">
                  <c:v>0.2</c:v>
                </c:pt>
                <c:pt idx="237">
                  <c:v>0.20200000000000001</c:v>
                </c:pt>
                <c:pt idx="238">
                  <c:v>0.20499999999999999</c:v>
                </c:pt>
                <c:pt idx="239">
                  <c:v>0.20699999999999999</c:v>
                </c:pt>
                <c:pt idx="240">
                  <c:v>0.20899999999999999</c:v>
                </c:pt>
                <c:pt idx="241">
                  <c:v>0.21099999999999999</c:v>
                </c:pt>
                <c:pt idx="242">
                  <c:v>0.215</c:v>
                </c:pt>
                <c:pt idx="243">
                  <c:v>0.217</c:v>
                </c:pt>
                <c:pt idx="244">
                  <c:v>0.219</c:v>
                </c:pt>
                <c:pt idx="245">
                  <c:v>0.221</c:v>
                </c:pt>
                <c:pt idx="246">
                  <c:v>0.223</c:v>
                </c:pt>
                <c:pt idx="247">
                  <c:v>0.22600000000000001</c:v>
                </c:pt>
                <c:pt idx="248">
                  <c:v>0.22900000000000001</c:v>
                </c:pt>
                <c:pt idx="249">
                  <c:v>0.23100000000000001</c:v>
                </c:pt>
                <c:pt idx="250">
                  <c:v>0.23400000000000001</c:v>
                </c:pt>
                <c:pt idx="251">
                  <c:v>0.23699999999999999</c:v>
                </c:pt>
                <c:pt idx="252">
                  <c:v>0.23899999999999999</c:v>
                </c:pt>
                <c:pt idx="253">
                  <c:v>0.24099999999999999</c:v>
                </c:pt>
                <c:pt idx="254">
                  <c:v>0.24399999999999999</c:v>
                </c:pt>
                <c:pt idx="255">
                  <c:v>0.247</c:v>
                </c:pt>
                <c:pt idx="256">
                  <c:v>0.249</c:v>
                </c:pt>
                <c:pt idx="257">
                  <c:v>0.252</c:v>
                </c:pt>
                <c:pt idx="258">
                  <c:v>0.254</c:v>
                </c:pt>
                <c:pt idx="259">
                  <c:v>0.25700000000000001</c:v>
                </c:pt>
                <c:pt idx="260">
                  <c:v>0.25900000000000001</c:v>
                </c:pt>
                <c:pt idx="261">
                  <c:v>0.26200000000000001</c:v>
                </c:pt>
                <c:pt idx="262">
                  <c:v>0.26500000000000001</c:v>
                </c:pt>
                <c:pt idx="263">
                  <c:v>0.26800000000000002</c:v>
                </c:pt>
                <c:pt idx="264">
                  <c:v>0.27</c:v>
                </c:pt>
                <c:pt idx="265">
                  <c:v>0.27300000000000002</c:v>
                </c:pt>
                <c:pt idx="266">
                  <c:v>0.27600000000000002</c:v>
                </c:pt>
                <c:pt idx="267">
                  <c:v>0.27800000000000002</c:v>
                </c:pt>
                <c:pt idx="268">
                  <c:v>0.28100000000000003</c:v>
                </c:pt>
                <c:pt idx="269">
                  <c:v>0.28399999999999997</c:v>
                </c:pt>
                <c:pt idx="270">
                  <c:v>0.28699999999999998</c:v>
                </c:pt>
                <c:pt idx="271">
                  <c:v>0.28999999999999998</c:v>
                </c:pt>
                <c:pt idx="272">
                  <c:v>0.29199999999999998</c:v>
                </c:pt>
                <c:pt idx="273">
                  <c:v>0.29499999999999998</c:v>
                </c:pt>
                <c:pt idx="274">
                  <c:v>0.29799999999999999</c:v>
                </c:pt>
                <c:pt idx="275">
                  <c:v>0.3</c:v>
                </c:pt>
                <c:pt idx="276">
                  <c:v>0.30399999999999999</c:v>
                </c:pt>
                <c:pt idx="277">
                  <c:v>0.30599999999999999</c:v>
                </c:pt>
                <c:pt idx="278">
                  <c:v>0.309</c:v>
                </c:pt>
                <c:pt idx="279">
                  <c:v>0.312</c:v>
                </c:pt>
                <c:pt idx="280">
                  <c:v>0.315</c:v>
                </c:pt>
                <c:pt idx="281">
                  <c:v>0.317</c:v>
                </c:pt>
                <c:pt idx="282">
                  <c:v>0.32100000000000001</c:v>
                </c:pt>
                <c:pt idx="283">
                  <c:v>0.32300000000000001</c:v>
                </c:pt>
                <c:pt idx="284">
                  <c:v>0.32600000000000001</c:v>
                </c:pt>
                <c:pt idx="285">
                  <c:v>0.32900000000000001</c:v>
                </c:pt>
                <c:pt idx="286">
                  <c:v>0.33200000000000002</c:v>
                </c:pt>
                <c:pt idx="287">
                  <c:v>0.33500000000000002</c:v>
                </c:pt>
                <c:pt idx="288">
                  <c:v>0.33800000000000002</c:v>
                </c:pt>
                <c:pt idx="289">
                  <c:v>0.34100000000000003</c:v>
                </c:pt>
                <c:pt idx="290">
                  <c:v>0.34399999999999997</c:v>
                </c:pt>
                <c:pt idx="291">
                  <c:v>0.34699999999999998</c:v>
                </c:pt>
                <c:pt idx="292">
                  <c:v>0.35</c:v>
                </c:pt>
                <c:pt idx="293">
                  <c:v>0.35399999999999998</c:v>
                </c:pt>
                <c:pt idx="294">
                  <c:v>0.35499999999999998</c:v>
                </c:pt>
                <c:pt idx="295">
                  <c:v>0.35899999999999999</c:v>
                </c:pt>
                <c:pt idx="296">
                  <c:v>0.36199999999999999</c:v>
                </c:pt>
                <c:pt idx="297">
                  <c:v>0.36499999999999999</c:v>
                </c:pt>
                <c:pt idx="298">
                  <c:v>0.36799999999999999</c:v>
                </c:pt>
                <c:pt idx="299">
                  <c:v>0.371</c:v>
                </c:pt>
                <c:pt idx="300">
                  <c:v>0.374</c:v>
                </c:pt>
                <c:pt idx="301">
                  <c:v>0.377</c:v>
                </c:pt>
                <c:pt idx="302">
                  <c:v>0.38100000000000001</c:v>
                </c:pt>
                <c:pt idx="303">
                  <c:v>0.38300000000000001</c:v>
                </c:pt>
                <c:pt idx="304">
                  <c:v>0.38600000000000001</c:v>
                </c:pt>
                <c:pt idx="305">
                  <c:v>0.38900000000000001</c:v>
                </c:pt>
                <c:pt idx="306">
                  <c:v>0.39200000000000002</c:v>
                </c:pt>
                <c:pt idx="307">
                  <c:v>0.39500000000000002</c:v>
                </c:pt>
                <c:pt idx="308">
                  <c:v>0.39800000000000002</c:v>
                </c:pt>
                <c:pt idx="309">
                  <c:v>0.40200000000000002</c:v>
                </c:pt>
                <c:pt idx="310">
                  <c:v>0.40500000000000003</c:v>
                </c:pt>
                <c:pt idx="311">
                  <c:v>0.40799999999999997</c:v>
                </c:pt>
                <c:pt idx="312">
                  <c:v>0.41099999999999998</c:v>
                </c:pt>
                <c:pt idx="313">
                  <c:v>0.41399999999999998</c:v>
                </c:pt>
                <c:pt idx="314">
                  <c:v>0.41799999999999998</c:v>
                </c:pt>
                <c:pt idx="315">
                  <c:v>0.42099999999999999</c:v>
                </c:pt>
                <c:pt idx="316">
                  <c:v>0.42399999999999999</c:v>
                </c:pt>
                <c:pt idx="317">
                  <c:v>0.42699999999999999</c:v>
                </c:pt>
                <c:pt idx="318">
                  <c:v>0.43</c:v>
                </c:pt>
                <c:pt idx="319">
                  <c:v>0.434</c:v>
                </c:pt>
                <c:pt idx="320">
                  <c:v>0.436</c:v>
                </c:pt>
                <c:pt idx="321">
                  <c:v>0.44</c:v>
                </c:pt>
                <c:pt idx="322">
                  <c:v>0.443</c:v>
                </c:pt>
                <c:pt idx="323">
                  <c:v>0.44600000000000001</c:v>
                </c:pt>
                <c:pt idx="324">
                  <c:v>0.45</c:v>
                </c:pt>
                <c:pt idx="325">
                  <c:v>0.45300000000000001</c:v>
                </c:pt>
                <c:pt idx="326">
                  <c:v>0.45600000000000002</c:v>
                </c:pt>
                <c:pt idx="327">
                  <c:v>0.46</c:v>
                </c:pt>
                <c:pt idx="328">
                  <c:v>0.46300000000000002</c:v>
                </c:pt>
                <c:pt idx="329">
                  <c:v>0.46600000000000003</c:v>
                </c:pt>
                <c:pt idx="330">
                  <c:v>0.46899999999999997</c:v>
                </c:pt>
                <c:pt idx="331">
                  <c:v>0.47299999999999998</c:v>
                </c:pt>
                <c:pt idx="332">
                  <c:v>0.47599999999999998</c:v>
                </c:pt>
                <c:pt idx="333">
                  <c:v>0.48</c:v>
                </c:pt>
                <c:pt idx="334">
                  <c:v>0.48299999999999998</c:v>
                </c:pt>
                <c:pt idx="335">
                  <c:v>0.48699999999999999</c:v>
                </c:pt>
                <c:pt idx="336">
                  <c:v>0.49</c:v>
                </c:pt>
                <c:pt idx="337">
                  <c:v>0.49299999999999999</c:v>
                </c:pt>
                <c:pt idx="338">
                  <c:v>0.496</c:v>
                </c:pt>
                <c:pt idx="339">
                  <c:v>0.5</c:v>
                </c:pt>
                <c:pt idx="340">
                  <c:v>0.503</c:v>
                </c:pt>
                <c:pt idx="341">
                  <c:v>0.50700000000000001</c:v>
                </c:pt>
                <c:pt idx="342">
                  <c:v>0.51</c:v>
                </c:pt>
                <c:pt idx="343">
                  <c:v>0.51300000000000001</c:v>
                </c:pt>
                <c:pt idx="344">
                  <c:v>0.51700000000000002</c:v>
                </c:pt>
                <c:pt idx="345">
                  <c:v>0.52</c:v>
                </c:pt>
                <c:pt idx="346">
                  <c:v>0.52300000000000002</c:v>
                </c:pt>
                <c:pt idx="347">
                  <c:v>0.52700000000000002</c:v>
                </c:pt>
                <c:pt idx="348">
                  <c:v>0.53</c:v>
                </c:pt>
                <c:pt idx="349">
                  <c:v>0.53400000000000003</c:v>
                </c:pt>
                <c:pt idx="350">
                  <c:v>0.53700000000000003</c:v>
                </c:pt>
                <c:pt idx="351">
                  <c:v>0.54100000000000004</c:v>
                </c:pt>
                <c:pt idx="352">
                  <c:v>0.54400000000000004</c:v>
                </c:pt>
                <c:pt idx="353">
                  <c:v>0.54800000000000004</c:v>
                </c:pt>
                <c:pt idx="354">
                  <c:v>0.55100000000000005</c:v>
                </c:pt>
                <c:pt idx="355">
                  <c:v>0.55400000000000005</c:v>
                </c:pt>
                <c:pt idx="356">
                  <c:v>0.55800000000000005</c:v>
                </c:pt>
                <c:pt idx="357">
                  <c:v>0.56100000000000005</c:v>
                </c:pt>
                <c:pt idx="358">
                  <c:v>0.56499999999999995</c:v>
                </c:pt>
                <c:pt idx="359">
                  <c:v>0.56899999999999995</c:v>
                </c:pt>
                <c:pt idx="360">
                  <c:v>0.57199999999999995</c:v>
                </c:pt>
                <c:pt idx="361">
                  <c:v>0.57599999999999996</c:v>
                </c:pt>
                <c:pt idx="362">
                  <c:v>0.57899999999999996</c:v>
                </c:pt>
                <c:pt idx="363">
                  <c:v>0.58299999999999996</c:v>
                </c:pt>
                <c:pt idx="364">
                  <c:v>0.58599999999999997</c:v>
                </c:pt>
                <c:pt idx="365">
                  <c:v>0.59</c:v>
                </c:pt>
                <c:pt idx="366">
                  <c:v>0.59399999999999997</c:v>
                </c:pt>
                <c:pt idx="367">
                  <c:v>0.59699999999999998</c:v>
                </c:pt>
                <c:pt idx="368">
                  <c:v>0.6</c:v>
                </c:pt>
                <c:pt idx="369">
                  <c:v>0.60499999999999998</c:v>
                </c:pt>
                <c:pt idx="370">
                  <c:v>0.60799999999999998</c:v>
                </c:pt>
                <c:pt idx="371">
                  <c:v>0.61199999999999999</c:v>
                </c:pt>
                <c:pt idx="372">
                  <c:v>0.61499999999999999</c:v>
                </c:pt>
                <c:pt idx="373">
                  <c:v>0.61899999999999999</c:v>
                </c:pt>
                <c:pt idx="374">
                  <c:v>0.623</c:v>
                </c:pt>
                <c:pt idx="375">
                  <c:v>0.626</c:v>
                </c:pt>
                <c:pt idx="376">
                  <c:v>0.63</c:v>
                </c:pt>
                <c:pt idx="377">
                  <c:v>0.63400000000000001</c:v>
                </c:pt>
                <c:pt idx="378">
                  <c:v>0.63800000000000001</c:v>
                </c:pt>
                <c:pt idx="379">
                  <c:v>0.64100000000000001</c:v>
                </c:pt>
                <c:pt idx="380">
                  <c:v>0.64400000000000002</c:v>
                </c:pt>
                <c:pt idx="381">
                  <c:v>0.64800000000000002</c:v>
                </c:pt>
                <c:pt idx="382">
                  <c:v>0.65200000000000002</c:v>
                </c:pt>
                <c:pt idx="383">
                  <c:v>0.65600000000000003</c:v>
                </c:pt>
                <c:pt idx="384">
                  <c:v>0.66</c:v>
                </c:pt>
                <c:pt idx="385">
                  <c:v>0.66400000000000003</c:v>
                </c:pt>
                <c:pt idx="386">
                  <c:v>0.66700000000000004</c:v>
                </c:pt>
                <c:pt idx="387">
                  <c:v>0.67100000000000004</c:v>
                </c:pt>
                <c:pt idx="388">
                  <c:v>0.67500000000000004</c:v>
                </c:pt>
                <c:pt idx="389">
                  <c:v>0.67900000000000005</c:v>
                </c:pt>
                <c:pt idx="390">
                  <c:v>0.68300000000000005</c:v>
                </c:pt>
                <c:pt idx="391">
                  <c:v>0.68600000000000005</c:v>
                </c:pt>
                <c:pt idx="392">
                  <c:v>0.69</c:v>
                </c:pt>
                <c:pt idx="393">
                  <c:v>0.69399999999999995</c:v>
                </c:pt>
                <c:pt idx="394">
                  <c:v>0.69799999999999995</c:v>
                </c:pt>
                <c:pt idx="395">
                  <c:v>0.70099999999999996</c:v>
                </c:pt>
                <c:pt idx="396">
                  <c:v>0.70499999999999996</c:v>
                </c:pt>
                <c:pt idx="397">
                  <c:v>0.70899999999999996</c:v>
                </c:pt>
                <c:pt idx="398">
                  <c:v>0.71299999999999997</c:v>
                </c:pt>
                <c:pt idx="399">
                  <c:v>0.71699999999999997</c:v>
                </c:pt>
                <c:pt idx="400">
                  <c:v>0.72099999999999997</c:v>
                </c:pt>
                <c:pt idx="401">
                  <c:v>0.72399999999999998</c:v>
                </c:pt>
                <c:pt idx="402">
                  <c:v>0.72899999999999998</c:v>
                </c:pt>
                <c:pt idx="403">
                  <c:v>0.73199999999999998</c:v>
                </c:pt>
                <c:pt idx="404">
                  <c:v>0.73599999999999999</c:v>
                </c:pt>
                <c:pt idx="405">
                  <c:v>0.74</c:v>
                </c:pt>
                <c:pt idx="406">
                  <c:v>0.745</c:v>
                </c:pt>
                <c:pt idx="407">
                  <c:v>0.748</c:v>
                </c:pt>
                <c:pt idx="408">
                  <c:v>0.752</c:v>
                </c:pt>
                <c:pt idx="409">
                  <c:v>0.75600000000000001</c:v>
                </c:pt>
                <c:pt idx="410">
                  <c:v>0.76</c:v>
                </c:pt>
                <c:pt idx="411">
                  <c:v>0.76400000000000001</c:v>
                </c:pt>
                <c:pt idx="412">
                  <c:v>0.76900000000000002</c:v>
                </c:pt>
                <c:pt idx="413">
                  <c:v>0.77300000000000002</c:v>
                </c:pt>
                <c:pt idx="414">
                  <c:v>0.77700000000000002</c:v>
                </c:pt>
                <c:pt idx="415">
                  <c:v>0.78100000000000003</c:v>
                </c:pt>
                <c:pt idx="416">
                  <c:v>0.78500000000000003</c:v>
                </c:pt>
                <c:pt idx="417">
                  <c:v>0.78900000000000003</c:v>
                </c:pt>
                <c:pt idx="418">
                  <c:v>0.79300000000000004</c:v>
                </c:pt>
                <c:pt idx="419">
                  <c:v>0.79700000000000004</c:v>
                </c:pt>
                <c:pt idx="420">
                  <c:v>0.80100000000000005</c:v>
                </c:pt>
                <c:pt idx="421">
                  <c:v>0.80600000000000005</c:v>
                </c:pt>
                <c:pt idx="422">
                  <c:v>0.80900000000000005</c:v>
                </c:pt>
                <c:pt idx="423">
                  <c:v>0.81399999999999995</c:v>
                </c:pt>
                <c:pt idx="424">
                  <c:v>0.81699999999999995</c:v>
                </c:pt>
                <c:pt idx="425">
                  <c:v>0.82199999999999995</c:v>
                </c:pt>
                <c:pt idx="426">
                  <c:v>0.82599999999999996</c:v>
                </c:pt>
                <c:pt idx="427">
                  <c:v>0.83099999999999996</c:v>
                </c:pt>
                <c:pt idx="428">
                  <c:v>0.83399999999999996</c:v>
                </c:pt>
                <c:pt idx="429">
                  <c:v>0.83799999999999997</c:v>
                </c:pt>
                <c:pt idx="430">
                  <c:v>0.84299999999999997</c:v>
                </c:pt>
                <c:pt idx="431">
                  <c:v>0.84699999999999998</c:v>
                </c:pt>
                <c:pt idx="432">
                  <c:v>0.85099999999999998</c:v>
                </c:pt>
                <c:pt idx="433">
                  <c:v>0.85599999999999998</c:v>
                </c:pt>
                <c:pt idx="434">
                  <c:v>0.86</c:v>
                </c:pt>
                <c:pt idx="435">
                  <c:v>0.86399999999999999</c:v>
                </c:pt>
                <c:pt idx="436">
                  <c:v>0.86899999999999999</c:v>
                </c:pt>
                <c:pt idx="437">
                  <c:v>0.873</c:v>
                </c:pt>
                <c:pt idx="438">
                  <c:v>0.878</c:v>
                </c:pt>
                <c:pt idx="439">
                  <c:v>0.88200000000000001</c:v>
                </c:pt>
                <c:pt idx="440">
                  <c:v>0.88600000000000001</c:v>
                </c:pt>
                <c:pt idx="441">
                  <c:v>0.89100000000000001</c:v>
                </c:pt>
                <c:pt idx="442">
                  <c:v>0.89600000000000002</c:v>
                </c:pt>
                <c:pt idx="443">
                  <c:v>0.89900000000000002</c:v>
                </c:pt>
                <c:pt idx="444">
                  <c:v>0.90400000000000003</c:v>
                </c:pt>
                <c:pt idx="445">
                  <c:v>0.90900000000000003</c:v>
                </c:pt>
                <c:pt idx="446">
                  <c:v>0.91300000000000003</c:v>
                </c:pt>
                <c:pt idx="447">
                  <c:v>0.91800000000000004</c:v>
                </c:pt>
                <c:pt idx="448">
                  <c:v>0.92200000000000004</c:v>
                </c:pt>
                <c:pt idx="449">
                  <c:v>0.92600000000000005</c:v>
                </c:pt>
                <c:pt idx="450">
                  <c:v>0.93100000000000005</c:v>
                </c:pt>
                <c:pt idx="451">
                  <c:v>0.93500000000000005</c:v>
                </c:pt>
                <c:pt idx="452">
                  <c:v>0.93899999999999995</c:v>
                </c:pt>
                <c:pt idx="453">
                  <c:v>0.94399999999999995</c:v>
                </c:pt>
                <c:pt idx="454">
                  <c:v>0.94899999999999995</c:v>
                </c:pt>
                <c:pt idx="455">
                  <c:v>0.95299999999999996</c:v>
                </c:pt>
                <c:pt idx="456">
                  <c:v>0.95899999999999996</c:v>
                </c:pt>
                <c:pt idx="457">
                  <c:v>0.96299999999999997</c:v>
                </c:pt>
                <c:pt idx="458">
                  <c:v>0.96699999999999997</c:v>
                </c:pt>
                <c:pt idx="459">
                  <c:v>0.97099999999999997</c:v>
                </c:pt>
                <c:pt idx="460">
                  <c:v>0.97599999999999998</c:v>
                </c:pt>
                <c:pt idx="461">
                  <c:v>0.98099999999999998</c:v>
                </c:pt>
                <c:pt idx="462">
                  <c:v>0.98599999999999999</c:v>
                </c:pt>
                <c:pt idx="463">
                  <c:v>0.99</c:v>
                </c:pt>
                <c:pt idx="464">
                  <c:v>0.995</c:v>
                </c:pt>
                <c:pt idx="465">
                  <c:v>1</c:v>
                </c:pt>
                <c:pt idx="466">
                  <c:v>1.01</c:v>
                </c:pt>
                <c:pt idx="467">
                  <c:v>1.01</c:v>
                </c:pt>
                <c:pt idx="468">
                  <c:v>1.01</c:v>
                </c:pt>
                <c:pt idx="469">
                  <c:v>1.02</c:v>
                </c:pt>
                <c:pt idx="470">
                  <c:v>1.02</c:v>
                </c:pt>
                <c:pt idx="471">
                  <c:v>1.03</c:v>
                </c:pt>
                <c:pt idx="472">
                  <c:v>1.03</c:v>
                </c:pt>
                <c:pt idx="473">
                  <c:v>1.04</c:v>
                </c:pt>
                <c:pt idx="474">
                  <c:v>1.04</c:v>
                </c:pt>
                <c:pt idx="475">
                  <c:v>1.05</c:v>
                </c:pt>
                <c:pt idx="476">
                  <c:v>1.05</c:v>
                </c:pt>
                <c:pt idx="477">
                  <c:v>1.06</c:v>
                </c:pt>
                <c:pt idx="478">
                  <c:v>1.06</c:v>
                </c:pt>
                <c:pt idx="479">
                  <c:v>1.07</c:v>
                </c:pt>
                <c:pt idx="480">
                  <c:v>1.07</c:v>
                </c:pt>
                <c:pt idx="481">
                  <c:v>1.08</c:v>
                </c:pt>
                <c:pt idx="482">
                  <c:v>1.08</c:v>
                </c:pt>
                <c:pt idx="483">
                  <c:v>1.0900000000000001</c:v>
                </c:pt>
                <c:pt idx="484">
                  <c:v>1.0900000000000001</c:v>
                </c:pt>
                <c:pt idx="485">
                  <c:v>1.1000000000000001</c:v>
                </c:pt>
                <c:pt idx="486">
                  <c:v>1.1000000000000001</c:v>
                </c:pt>
                <c:pt idx="487">
                  <c:v>1.1100000000000001</c:v>
                </c:pt>
                <c:pt idx="488">
                  <c:v>1.1200000000000001</c:v>
                </c:pt>
                <c:pt idx="489">
                  <c:v>1.1200000000000001</c:v>
                </c:pt>
              </c:numCache>
            </c:numRef>
          </c:xVal>
          <c:yVal>
            <c:numRef>
              <c:f>Round_specimen!$J$6:$J$495</c:f>
              <c:numCache>
                <c:formatCode>0.00000</c:formatCode>
                <c:ptCount val="490"/>
                <c:pt idx="0">
                  <c:v>1.7500000000000002E-2</c:v>
                </c:pt>
                <c:pt idx="1">
                  <c:v>3.1300000000000001E-2</c:v>
                </c:pt>
                <c:pt idx="2">
                  <c:v>0.11700000000000001</c:v>
                </c:pt>
                <c:pt idx="3">
                  <c:v>0.19500000000000001</c:v>
                </c:pt>
                <c:pt idx="4">
                  <c:v>0.28299999999999997</c:v>
                </c:pt>
                <c:pt idx="5">
                  <c:v>0.36199999999999999</c:v>
                </c:pt>
                <c:pt idx="6">
                  <c:v>0.442</c:v>
                </c:pt>
                <c:pt idx="7">
                  <c:v>0.51700000000000002</c:v>
                </c:pt>
                <c:pt idx="8">
                  <c:v>0.59399999999999997</c:v>
                </c:pt>
                <c:pt idx="9">
                  <c:v>0.66100000000000003</c:v>
                </c:pt>
                <c:pt idx="10">
                  <c:v>0.73699999999999999</c:v>
                </c:pt>
                <c:pt idx="11">
                  <c:v>0.80100000000000005</c:v>
                </c:pt>
                <c:pt idx="12">
                  <c:v>0.86899999999999999</c:v>
                </c:pt>
                <c:pt idx="13">
                  <c:v>0.93600000000000005</c:v>
                </c:pt>
                <c:pt idx="14">
                  <c:v>1</c:v>
                </c:pt>
                <c:pt idx="15">
                  <c:v>1.07</c:v>
                </c:pt>
                <c:pt idx="16">
                  <c:v>1.1299999999999999</c:v>
                </c:pt>
                <c:pt idx="17">
                  <c:v>1.2</c:v>
                </c:pt>
                <c:pt idx="18">
                  <c:v>1.26</c:v>
                </c:pt>
                <c:pt idx="19">
                  <c:v>1.32</c:v>
                </c:pt>
                <c:pt idx="20">
                  <c:v>1.37</c:v>
                </c:pt>
                <c:pt idx="21">
                  <c:v>1.43</c:v>
                </c:pt>
                <c:pt idx="22">
                  <c:v>1.49</c:v>
                </c:pt>
                <c:pt idx="23">
                  <c:v>1.54</c:v>
                </c:pt>
                <c:pt idx="24">
                  <c:v>1.59</c:v>
                </c:pt>
                <c:pt idx="25">
                  <c:v>1.66</c:v>
                </c:pt>
                <c:pt idx="26">
                  <c:v>1.71</c:v>
                </c:pt>
                <c:pt idx="27">
                  <c:v>1.76</c:v>
                </c:pt>
                <c:pt idx="28">
                  <c:v>1.81</c:v>
                </c:pt>
                <c:pt idx="29">
                  <c:v>1.86</c:v>
                </c:pt>
                <c:pt idx="30">
                  <c:v>1.91</c:v>
                </c:pt>
                <c:pt idx="31">
                  <c:v>1.95</c:v>
                </c:pt>
                <c:pt idx="32">
                  <c:v>2</c:v>
                </c:pt>
                <c:pt idx="33">
                  <c:v>2.04</c:v>
                </c:pt>
                <c:pt idx="34">
                  <c:v>2.09</c:v>
                </c:pt>
                <c:pt idx="35">
                  <c:v>2.13</c:v>
                </c:pt>
                <c:pt idx="36">
                  <c:v>2.19</c:v>
                </c:pt>
                <c:pt idx="37">
                  <c:v>2.2200000000000002</c:v>
                </c:pt>
                <c:pt idx="38">
                  <c:v>2.2599999999999998</c:v>
                </c:pt>
                <c:pt idx="39">
                  <c:v>2.31</c:v>
                </c:pt>
                <c:pt idx="40">
                  <c:v>2.35</c:v>
                </c:pt>
                <c:pt idx="41">
                  <c:v>2.39</c:v>
                </c:pt>
                <c:pt idx="42">
                  <c:v>2.4300000000000002</c:v>
                </c:pt>
                <c:pt idx="43">
                  <c:v>2.4700000000000002</c:v>
                </c:pt>
                <c:pt idx="44">
                  <c:v>2.5099999999999998</c:v>
                </c:pt>
                <c:pt idx="45">
                  <c:v>2.5499999999999998</c:v>
                </c:pt>
                <c:pt idx="46">
                  <c:v>2.59</c:v>
                </c:pt>
                <c:pt idx="47">
                  <c:v>2.63</c:v>
                </c:pt>
                <c:pt idx="48">
                  <c:v>2.66</c:v>
                </c:pt>
                <c:pt idx="49">
                  <c:v>2.71</c:v>
                </c:pt>
                <c:pt idx="50">
                  <c:v>2.74</c:v>
                </c:pt>
                <c:pt idx="51">
                  <c:v>2.77</c:v>
                </c:pt>
                <c:pt idx="52">
                  <c:v>2.82</c:v>
                </c:pt>
                <c:pt idx="53">
                  <c:v>2.85</c:v>
                </c:pt>
                <c:pt idx="54">
                  <c:v>2.89</c:v>
                </c:pt>
                <c:pt idx="55">
                  <c:v>2.92</c:v>
                </c:pt>
                <c:pt idx="56">
                  <c:v>2.95</c:v>
                </c:pt>
                <c:pt idx="57">
                  <c:v>2.99</c:v>
                </c:pt>
                <c:pt idx="58">
                  <c:v>3.03</c:v>
                </c:pt>
                <c:pt idx="59">
                  <c:v>3.06</c:v>
                </c:pt>
                <c:pt idx="60">
                  <c:v>3.09</c:v>
                </c:pt>
                <c:pt idx="61">
                  <c:v>3.13</c:v>
                </c:pt>
                <c:pt idx="62">
                  <c:v>3.17</c:v>
                </c:pt>
                <c:pt idx="63">
                  <c:v>3.2</c:v>
                </c:pt>
                <c:pt idx="64">
                  <c:v>3.23</c:v>
                </c:pt>
                <c:pt idx="65">
                  <c:v>3.27</c:v>
                </c:pt>
                <c:pt idx="66">
                  <c:v>3.3</c:v>
                </c:pt>
                <c:pt idx="67">
                  <c:v>3.34</c:v>
                </c:pt>
                <c:pt idx="68">
                  <c:v>3.37</c:v>
                </c:pt>
                <c:pt idx="69">
                  <c:v>3.4</c:v>
                </c:pt>
                <c:pt idx="70">
                  <c:v>3.44</c:v>
                </c:pt>
                <c:pt idx="71">
                  <c:v>3.47</c:v>
                </c:pt>
                <c:pt idx="72">
                  <c:v>3.5</c:v>
                </c:pt>
                <c:pt idx="73">
                  <c:v>3.53</c:v>
                </c:pt>
                <c:pt idx="74">
                  <c:v>3.56</c:v>
                </c:pt>
                <c:pt idx="75">
                  <c:v>3.59</c:v>
                </c:pt>
                <c:pt idx="76">
                  <c:v>3.63</c:v>
                </c:pt>
                <c:pt idx="77">
                  <c:v>3.66</c:v>
                </c:pt>
                <c:pt idx="78">
                  <c:v>3.69</c:v>
                </c:pt>
                <c:pt idx="79">
                  <c:v>3.73</c:v>
                </c:pt>
                <c:pt idx="80">
                  <c:v>3.76</c:v>
                </c:pt>
                <c:pt idx="81">
                  <c:v>3.78</c:v>
                </c:pt>
                <c:pt idx="82">
                  <c:v>3.81</c:v>
                </c:pt>
                <c:pt idx="83">
                  <c:v>3.85</c:v>
                </c:pt>
                <c:pt idx="84">
                  <c:v>3.88</c:v>
                </c:pt>
                <c:pt idx="85">
                  <c:v>3.91</c:v>
                </c:pt>
                <c:pt idx="86">
                  <c:v>3.94</c:v>
                </c:pt>
                <c:pt idx="87">
                  <c:v>3.98</c:v>
                </c:pt>
                <c:pt idx="88">
                  <c:v>4.01</c:v>
                </c:pt>
                <c:pt idx="89">
                  <c:v>4.04</c:v>
                </c:pt>
                <c:pt idx="90">
                  <c:v>4.0599999999999996</c:v>
                </c:pt>
                <c:pt idx="91">
                  <c:v>4.0999999999999996</c:v>
                </c:pt>
                <c:pt idx="92">
                  <c:v>4.13</c:v>
                </c:pt>
                <c:pt idx="93">
                  <c:v>4.1500000000000004</c:v>
                </c:pt>
                <c:pt idx="94">
                  <c:v>4.18</c:v>
                </c:pt>
                <c:pt idx="95">
                  <c:v>4.22</c:v>
                </c:pt>
                <c:pt idx="96">
                  <c:v>4.25</c:v>
                </c:pt>
                <c:pt idx="97">
                  <c:v>4.2699999999999996</c:v>
                </c:pt>
                <c:pt idx="98">
                  <c:v>4.3099999999999996</c:v>
                </c:pt>
                <c:pt idx="99">
                  <c:v>4.34</c:v>
                </c:pt>
                <c:pt idx="100">
                  <c:v>4.37</c:v>
                </c:pt>
                <c:pt idx="101">
                  <c:v>4.4000000000000004</c:v>
                </c:pt>
                <c:pt idx="102">
                  <c:v>4.43</c:v>
                </c:pt>
                <c:pt idx="103">
                  <c:v>4.45</c:v>
                </c:pt>
                <c:pt idx="104">
                  <c:v>4.4800000000000004</c:v>
                </c:pt>
                <c:pt idx="105">
                  <c:v>4.51</c:v>
                </c:pt>
                <c:pt idx="106">
                  <c:v>4.55</c:v>
                </c:pt>
                <c:pt idx="107">
                  <c:v>4.58</c:v>
                </c:pt>
                <c:pt idx="108">
                  <c:v>4.5999999999999996</c:v>
                </c:pt>
                <c:pt idx="109">
                  <c:v>4.6399999999999997</c:v>
                </c:pt>
                <c:pt idx="110">
                  <c:v>4.66</c:v>
                </c:pt>
                <c:pt idx="111">
                  <c:v>4.6900000000000004</c:v>
                </c:pt>
                <c:pt idx="112">
                  <c:v>4.72</c:v>
                </c:pt>
                <c:pt idx="113">
                  <c:v>4.75</c:v>
                </c:pt>
                <c:pt idx="114">
                  <c:v>4.78</c:v>
                </c:pt>
                <c:pt idx="115">
                  <c:v>4.8099999999999996</c:v>
                </c:pt>
                <c:pt idx="116">
                  <c:v>4.84</c:v>
                </c:pt>
                <c:pt idx="117">
                  <c:v>4.87</c:v>
                </c:pt>
                <c:pt idx="118">
                  <c:v>4.9000000000000004</c:v>
                </c:pt>
                <c:pt idx="119">
                  <c:v>4.93</c:v>
                </c:pt>
                <c:pt idx="120">
                  <c:v>4.96</c:v>
                </c:pt>
                <c:pt idx="121">
                  <c:v>4.99</c:v>
                </c:pt>
                <c:pt idx="122">
                  <c:v>5.0199999999999996</c:v>
                </c:pt>
                <c:pt idx="123">
                  <c:v>5.05</c:v>
                </c:pt>
                <c:pt idx="124">
                  <c:v>5.08</c:v>
                </c:pt>
                <c:pt idx="125">
                  <c:v>5.1100000000000003</c:v>
                </c:pt>
                <c:pt idx="126">
                  <c:v>5.13</c:v>
                </c:pt>
                <c:pt idx="127">
                  <c:v>5.17</c:v>
                </c:pt>
                <c:pt idx="128">
                  <c:v>5.19</c:v>
                </c:pt>
                <c:pt idx="129">
                  <c:v>5.22</c:v>
                </c:pt>
                <c:pt idx="130">
                  <c:v>5.26</c:v>
                </c:pt>
                <c:pt idx="131">
                  <c:v>5.28</c:v>
                </c:pt>
                <c:pt idx="132">
                  <c:v>5.32</c:v>
                </c:pt>
                <c:pt idx="133">
                  <c:v>5.34</c:v>
                </c:pt>
                <c:pt idx="134">
                  <c:v>5.38</c:v>
                </c:pt>
                <c:pt idx="135">
                  <c:v>5.4</c:v>
                </c:pt>
                <c:pt idx="136">
                  <c:v>5.44</c:v>
                </c:pt>
                <c:pt idx="137">
                  <c:v>5.46</c:v>
                </c:pt>
                <c:pt idx="138">
                  <c:v>5.49</c:v>
                </c:pt>
                <c:pt idx="139">
                  <c:v>5.52</c:v>
                </c:pt>
                <c:pt idx="140">
                  <c:v>5.55</c:v>
                </c:pt>
                <c:pt idx="141">
                  <c:v>5.58</c:v>
                </c:pt>
                <c:pt idx="142">
                  <c:v>5.6</c:v>
                </c:pt>
                <c:pt idx="143">
                  <c:v>5.63</c:v>
                </c:pt>
                <c:pt idx="144">
                  <c:v>5.66</c:v>
                </c:pt>
                <c:pt idx="145">
                  <c:v>5.7</c:v>
                </c:pt>
                <c:pt idx="146">
                  <c:v>5.72</c:v>
                </c:pt>
                <c:pt idx="147">
                  <c:v>5.75</c:v>
                </c:pt>
                <c:pt idx="148">
                  <c:v>5.78</c:v>
                </c:pt>
                <c:pt idx="149">
                  <c:v>5.81</c:v>
                </c:pt>
                <c:pt idx="150">
                  <c:v>5.84</c:v>
                </c:pt>
                <c:pt idx="151">
                  <c:v>5.86</c:v>
                </c:pt>
                <c:pt idx="152">
                  <c:v>5.9</c:v>
                </c:pt>
                <c:pt idx="153">
                  <c:v>5.92</c:v>
                </c:pt>
                <c:pt idx="154">
                  <c:v>5.96</c:v>
                </c:pt>
                <c:pt idx="155">
                  <c:v>5.98</c:v>
                </c:pt>
                <c:pt idx="156">
                  <c:v>6.01</c:v>
                </c:pt>
                <c:pt idx="157">
                  <c:v>6.03</c:v>
                </c:pt>
                <c:pt idx="158">
                  <c:v>6.07</c:v>
                </c:pt>
                <c:pt idx="159">
                  <c:v>6.1</c:v>
                </c:pt>
                <c:pt idx="160">
                  <c:v>6.13</c:v>
                </c:pt>
                <c:pt idx="161">
                  <c:v>6.15</c:v>
                </c:pt>
                <c:pt idx="162">
                  <c:v>6.18</c:v>
                </c:pt>
                <c:pt idx="163">
                  <c:v>6.21</c:v>
                </c:pt>
                <c:pt idx="164">
                  <c:v>6.24</c:v>
                </c:pt>
                <c:pt idx="165">
                  <c:v>6.26</c:v>
                </c:pt>
                <c:pt idx="166">
                  <c:v>6.29</c:v>
                </c:pt>
                <c:pt idx="167">
                  <c:v>6.33</c:v>
                </c:pt>
                <c:pt idx="168">
                  <c:v>6.35</c:v>
                </c:pt>
                <c:pt idx="169">
                  <c:v>6.38</c:v>
                </c:pt>
                <c:pt idx="170">
                  <c:v>6.4</c:v>
                </c:pt>
                <c:pt idx="171">
                  <c:v>6.43</c:v>
                </c:pt>
                <c:pt idx="172">
                  <c:v>6.46</c:v>
                </c:pt>
                <c:pt idx="173">
                  <c:v>6.49</c:v>
                </c:pt>
                <c:pt idx="174">
                  <c:v>6.51</c:v>
                </c:pt>
                <c:pt idx="175">
                  <c:v>6.54</c:v>
                </c:pt>
                <c:pt idx="176">
                  <c:v>6.56</c:v>
                </c:pt>
                <c:pt idx="177">
                  <c:v>6.6</c:v>
                </c:pt>
                <c:pt idx="178">
                  <c:v>6.63</c:v>
                </c:pt>
                <c:pt idx="179">
                  <c:v>6.65</c:v>
                </c:pt>
                <c:pt idx="180">
                  <c:v>6.68</c:v>
                </c:pt>
                <c:pt idx="181">
                  <c:v>6.71</c:v>
                </c:pt>
                <c:pt idx="182">
                  <c:v>6.73</c:v>
                </c:pt>
                <c:pt idx="183">
                  <c:v>6.76</c:v>
                </c:pt>
                <c:pt idx="184">
                  <c:v>6.78</c:v>
                </c:pt>
                <c:pt idx="185">
                  <c:v>6.81</c:v>
                </c:pt>
                <c:pt idx="186">
                  <c:v>6.84</c:v>
                </c:pt>
                <c:pt idx="187">
                  <c:v>6.86</c:v>
                </c:pt>
                <c:pt idx="188">
                  <c:v>6.88</c:v>
                </c:pt>
                <c:pt idx="189">
                  <c:v>6.91</c:v>
                </c:pt>
                <c:pt idx="190">
                  <c:v>6.93</c:v>
                </c:pt>
                <c:pt idx="191">
                  <c:v>6.96</c:v>
                </c:pt>
                <c:pt idx="192">
                  <c:v>6.99</c:v>
                </c:pt>
                <c:pt idx="193">
                  <c:v>7.01</c:v>
                </c:pt>
                <c:pt idx="194">
                  <c:v>7.04</c:v>
                </c:pt>
                <c:pt idx="195">
                  <c:v>7.06</c:v>
                </c:pt>
                <c:pt idx="196">
                  <c:v>7.08</c:v>
                </c:pt>
                <c:pt idx="197">
                  <c:v>7.1</c:v>
                </c:pt>
                <c:pt idx="198">
                  <c:v>7.13</c:v>
                </c:pt>
                <c:pt idx="199">
                  <c:v>7.15</c:v>
                </c:pt>
                <c:pt idx="200">
                  <c:v>7.17</c:v>
                </c:pt>
                <c:pt idx="201">
                  <c:v>7.19</c:v>
                </c:pt>
                <c:pt idx="202">
                  <c:v>7.22</c:v>
                </c:pt>
                <c:pt idx="203">
                  <c:v>7.24</c:v>
                </c:pt>
                <c:pt idx="204">
                  <c:v>7.26</c:v>
                </c:pt>
                <c:pt idx="205">
                  <c:v>7.28</c:v>
                </c:pt>
                <c:pt idx="206">
                  <c:v>7.3</c:v>
                </c:pt>
                <c:pt idx="207">
                  <c:v>7.33</c:v>
                </c:pt>
                <c:pt idx="208">
                  <c:v>7.35</c:v>
                </c:pt>
                <c:pt idx="209">
                  <c:v>7.36</c:v>
                </c:pt>
                <c:pt idx="210">
                  <c:v>7.38</c:v>
                </c:pt>
                <c:pt idx="211">
                  <c:v>7.41</c:v>
                </c:pt>
                <c:pt idx="212">
                  <c:v>7.43</c:v>
                </c:pt>
                <c:pt idx="213">
                  <c:v>7.45</c:v>
                </c:pt>
                <c:pt idx="214">
                  <c:v>7.47</c:v>
                </c:pt>
                <c:pt idx="215">
                  <c:v>7.49</c:v>
                </c:pt>
                <c:pt idx="216">
                  <c:v>7.51</c:v>
                </c:pt>
                <c:pt idx="217">
                  <c:v>7.52</c:v>
                </c:pt>
                <c:pt idx="218">
                  <c:v>7.54</c:v>
                </c:pt>
                <c:pt idx="219">
                  <c:v>7.56</c:v>
                </c:pt>
                <c:pt idx="220">
                  <c:v>7.58</c:v>
                </c:pt>
                <c:pt idx="221">
                  <c:v>7.6</c:v>
                </c:pt>
                <c:pt idx="222">
                  <c:v>7.62</c:v>
                </c:pt>
                <c:pt idx="223">
                  <c:v>7.63</c:v>
                </c:pt>
                <c:pt idx="224">
                  <c:v>7.65</c:v>
                </c:pt>
                <c:pt idx="225">
                  <c:v>7.67</c:v>
                </c:pt>
                <c:pt idx="226">
                  <c:v>7.68</c:v>
                </c:pt>
                <c:pt idx="227">
                  <c:v>7.7</c:v>
                </c:pt>
                <c:pt idx="228">
                  <c:v>7.72</c:v>
                </c:pt>
                <c:pt idx="229">
                  <c:v>7.74</c:v>
                </c:pt>
                <c:pt idx="230">
                  <c:v>7.75</c:v>
                </c:pt>
                <c:pt idx="231">
                  <c:v>7.76</c:v>
                </c:pt>
                <c:pt idx="232">
                  <c:v>7.78</c:v>
                </c:pt>
                <c:pt idx="233">
                  <c:v>7.8</c:v>
                </c:pt>
                <c:pt idx="234">
                  <c:v>7.81</c:v>
                </c:pt>
                <c:pt idx="235">
                  <c:v>7.83</c:v>
                </c:pt>
                <c:pt idx="236">
                  <c:v>7.84</c:v>
                </c:pt>
                <c:pt idx="237">
                  <c:v>7.86</c:v>
                </c:pt>
                <c:pt idx="238">
                  <c:v>7.87</c:v>
                </c:pt>
                <c:pt idx="239">
                  <c:v>7.89</c:v>
                </c:pt>
                <c:pt idx="240">
                  <c:v>7.9</c:v>
                </c:pt>
                <c:pt idx="241">
                  <c:v>7.91</c:v>
                </c:pt>
                <c:pt idx="242">
                  <c:v>7.93</c:v>
                </c:pt>
                <c:pt idx="243">
                  <c:v>7.94</c:v>
                </c:pt>
                <c:pt idx="244">
                  <c:v>7.96</c:v>
                </c:pt>
                <c:pt idx="245">
                  <c:v>7.97</c:v>
                </c:pt>
                <c:pt idx="246">
                  <c:v>7.98</c:v>
                </c:pt>
                <c:pt idx="247">
                  <c:v>7.99</c:v>
                </c:pt>
                <c:pt idx="248">
                  <c:v>8.01</c:v>
                </c:pt>
                <c:pt idx="249">
                  <c:v>8.02</c:v>
                </c:pt>
                <c:pt idx="250">
                  <c:v>8.0299999999999994</c:v>
                </c:pt>
                <c:pt idx="251">
                  <c:v>8.0500000000000007</c:v>
                </c:pt>
                <c:pt idx="252">
                  <c:v>8.07</c:v>
                </c:pt>
                <c:pt idx="253">
                  <c:v>8.07</c:v>
                </c:pt>
                <c:pt idx="254">
                  <c:v>8.08</c:v>
                </c:pt>
                <c:pt idx="255">
                  <c:v>8.1</c:v>
                </c:pt>
                <c:pt idx="256">
                  <c:v>8.11</c:v>
                </c:pt>
                <c:pt idx="257">
                  <c:v>8.1199999999999992</c:v>
                </c:pt>
                <c:pt idx="258">
                  <c:v>8.1300000000000008</c:v>
                </c:pt>
                <c:pt idx="259">
                  <c:v>8.14</c:v>
                </c:pt>
                <c:pt idx="260">
                  <c:v>8.16</c:v>
                </c:pt>
                <c:pt idx="261">
                  <c:v>8.17</c:v>
                </c:pt>
                <c:pt idx="262">
                  <c:v>8.17</c:v>
                </c:pt>
                <c:pt idx="263">
                  <c:v>8.19</c:v>
                </c:pt>
                <c:pt idx="264">
                  <c:v>8.1999999999999993</c:v>
                </c:pt>
                <c:pt idx="265">
                  <c:v>8.2200000000000006</c:v>
                </c:pt>
                <c:pt idx="266">
                  <c:v>8.2200000000000006</c:v>
                </c:pt>
                <c:pt idx="267">
                  <c:v>8.23</c:v>
                </c:pt>
                <c:pt idx="268">
                  <c:v>8.24</c:v>
                </c:pt>
                <c:pt idx="269">
                  <c:v>8.26</c:v>
                </c:pt>
                <c:pt idx="270">
                  <c:v>8.26</c:v>
                </c:pt>
                <c:pt idx="271">
                  <c:v>8.2799999999999994</c:v>
                </c:pt>
                <c:pt idx="272">
                  <c:v>8.2899999999999991</c:v>
                </c:pt>
                <c:pt idx="273">
                  <c:v>8.3000000000000007</c:v>
                </c:pt>
                <c:pt idx="274">
                  <c:v>8.31</c:v>
                </c:pt>
                <c:pt idx="275">
                  <c:v>8.32</c:v>
                </c:pt>
                <c:pt idx="276">
                  <c:v>8.33</c:v>
                </c:pt>
                <c:pt idx="277">
                  <c:v>8.34</c:v>
                </c:pt>
                <c:pt idx="278">
                  <c:v>8.34</c:v>
                </c:pt>
                <c:pt idx="279">
                  <c:v>8.36</c:v>
                </c:pt>
                <c:pt idx="280">
                  <c:v>8.36</c:v>
                </c:pt>
                <c:pt idx="281">
                  <c:v>8.3699999999999992</c:v>
                </c:pt>
                <c:pt idx="282">
                  <c:v>8.39</c:v>
                </c:pt>
                <c:pt idx="283">
                  <c:v>8.4</c:v>
                </c:pt>
                <c:pt idx="284">
                  <c:v>8.4</c:v>
                </c:pt>
                <c:pt idx="285">
                  <c:v>8.41</c:v>
                </c:pt>
                <c:pt idx="286">
                  <c:v>8.41</c:v>
                </c:pt>
                <c:pt idx="287">
                  <c:v>8.43</c:v>
                </c:pt>
                <c:pt idx="288">
                  <c:v>8.44</c:v>
                </c:pt>
                <c:pt idx="289">
                  <c:v>8.44</c:v>
                </c:pt>
                <c:pt idx="290">
                  <c:v>8.4499999999999993</c:v>
                </c:pt>
                <c:pt idx="291">
                  <c:v>8.4700000000000006</c:v>
                </c:pt>
                <c:pt idx="292">
                  <c:v>8.4700000000000006</c:v>
                </c:pt>
                <c:pt idx="293">
                  <c:v>8.48</c:v>
                </c:pt>
                <c:pt idx="294">
                  <c:v>8.48</c:v>
                </c:pt>
                <c:pt idx="295">
                  <c:v>8.5</c:v>
                </c:pt>
                <c:pt idx="296">
                  <c:v>8.51</c:v>
                </c:pt>
                <c:pt idx="297">
                  <c:v>8.51</c:v>
                </c:pt>
                <c:pt idx="298">
                  <c:v>8.52</c:v>
                </c:pt>
                <c:pt idx="299">
                  <c:v>8.52</c:v>
                </c:pt>
                <c:pt idx="300">
                  <c:v>8.5299999999999994</c:v>
                </c:pt>
                <c:pt idx="301">
                  <c:v>8.5399999999999991</c:v>
                </c:pt>
                <c:pt idx="302">
                  <c:v>8.5500000000000007</c:v>
                </c:pt>
                <c:pt idx="303">
                  <c:v>8.5500000000000007</c:v>
                </c:pt>
                <c:pt idx="304">
                  <c:v>8.57</c:v>
                </c:pt>
                <c:pt idx="305">
                  <c:v>8.57</c:v>
                </c:pt>
                <c:pt idx="306">
                  <c:v>8.58</c:v>
                </c:pt>
                <c:pt idx="307">
                  <c:v>8.59</c:v>
                </c:pt>
                <c:pt idx="308">
                  <c:v>8.59</c:v>
                </c:pt>
                <c:pt idx="309">
                  <c:v>8.6</c:v>
                </c:pt>
                <c:pt idx="310">
                  <c:v>8.6</c:v>
                </c:pt>
                <c:pt idx="311">
                  <c:v>8.61</c:v>
                </c:pt>
                <c:pt idx="312">
                  <c:v>8.6199999999999992</c:v>
                </c:pt>
                <c:pt idx="313">
                  <c:v>8.6300000000000008</c:v>
                </c:pt>
                <c:pt idx="314">
                  <c:v>8.64</c:v>
                </c:pt>
                <c:pt idx="315">
                  <c:v>8.64</c:v>
                </c:pt>
                <c:pt idx="316">
                  <c:v>8.64</c:v>
                </c:pt>
                <c:pt idx="317">
                  <c:v>8.65</c:v>
                </c:pt>
                <c:pt idx="318">
                  <c:v>8.66</c:v>
                </c:pt>
                <c:pt idx="319">
                  <c:v>8.67</c:v>
                </c:pt>
                <c:pt idx="320">
                  <c:v>8.66</c:v>
                </c:pt>
                <c:pt idx="321">
                  <c:v>8.67</c:v>
                </c:pt>
                <c:pt idx="322">
                  <c:v>8.68</c:v>
                </c:pt>
                <c:pt idx="323">
                  <c:v>8.68</c:v>
                </c:pt>
                <c:pt idx="324">
                  <c:v>8.69</c:v>
                </c:pt>
                <c:pt idx="325">
                  <c:v>8.6999999999999993</c:v>
                </c:pt>
                <c:pt idx="326">
                  <c:v>8.7100000000000009</c:v>
                </c:pt>
                <c:pt idx="327">
                  <c:v>8.7100000000000009</c:v>
                </c:pt>
                <c:pt idx="328">
                  <c:v>8.7100000000000009</c:v>
                </c:pt>
                <c:pt idx="329">
                  <c:v>8.7200000000000006</c:v>
                </c:pt>
                <c:pt idx="330">
                  <c:v>8.7200000000000006</c:v>
                </c:pt>
                <c:pt idx="331">
                  <c:v>8.73</c:v>
                </c:pt>
                <c:pt idx="332">
                  <c:v>8.74</c:v>
                </c:pt>
                <c:pt idx="333">
                  <c:v>8.74</c:v>
                </c:pt>
                <c:pt idx="334">
                  <c:v>8.75</c:v>
                </c:pt>
                <c:pt idx="335">
                  <c:v>8.75</c:v>
                </c:pt>
                <c:pt idx="336">
                  <c:v>8.76</c:v>
                </c:pt>
                <c:pt idx="337">
                  <c:v>8.77</c:v>
                </c:pt>
                <c:pt idx="338">
                  <c:v>8.77</c:v>
                </c:pt>
                <c:pt idx="339">
                  <c:v>8.77</c:v>
                </c:pt>
                <c:pt idx="340">
                  <c:v>8.7799999999999994</c:v>
                </c:pt>
                <c:pt idx="341">
                  <c:v>8.7799999999999994</c:v>
                </c:pt>
                <c:pt idx="342">
                  <c:v>8.7799999999999994</c:v>
                </c:pt>
                <c:pt idx="343">
                  <c:v>8.7799999999999994</c:v>
                </c:pt>
                <c:pt idx="344">
                  <c:v>8.8000000000000007</c:v>
                </c:pt>
                <c:pt idx="345">
                  <c:v>8.8000000000000007</c:v>
                </c:pt>
                <c:pt idx="346">
                  <c:v>8.8000000000000007</c:v>
                </c:pt>
                <c:pt idx="347">
                  <c:v>8.8000000000000007</c:v>
                </c:pt>
                <c:pt idx="348">
                  <c:v>8.81</c:v>
                </c:pt>
                <c:pt idx="349">
                  <c:v>8.82</c:v>
                </c:pt>
                <c:pt idx="350">
                  <c:v>8.81</c:v>
                </c:pt>
                <c:pt idx="351">
                  <c:v>8.82</c:v>
                </c:pt>
                <c:pt idx="352">
                  <c:v>8.83</c:v>
                </c:pt>
                <c:pt idx="353">
                  <c:v>8.83</c:v>
                </c:pt>
                <c:pt idx="354">
                  <c:v>8.83</c:v>
                </c:pt>
                <c:pt idx="355">
                  <c:v>8.83</c:v>
                </c:pt>
                <c:pt idx="356">
                  <c:v>8.84</c:v>
                </c:pt>
                <c:pt idx="357">
                  <c:v>8.85</c:v>
                </c:pt>
                <c:pt idx="358">
                  <c:v>8.85</c:v>
                </c:pt>
                <c:pt idx="359">
                  <c:v>8.85</c:v>
                </c:pt>
                <c:pt idx="360">
                  <c:v>8.86</c:v>
                </c:pt>
                <c:pt idx="361">
                  <c:v>8.86</c:v>
                </c:pt>
                <c:pt idx="362">
                  <c:v>8.86</c:v>
                </c:pt>
                <c:pt idx="363">
                  <c:v>8.86</c:v>
                </c:pt>
                <c:pt idx="364">
                  <c:v>8.8699999999999992</c:v>
                </c:pt>
                <c:pt idx="365">
                  <c:v>8.8699999999999992</c:v>
                </c:pt>
                <c:pt idx="366">
                  <c:v>8.8699999999999992</c:v>
                </c:pt>
                <c:pt idx="367">
                  <c:v>8.8699999999999992</c:v>
                </c:pt>
                <c:pt idx="368">
                  <c:v>8.8699999999999992</c:v>
                </c:pt>
                <c:pt idx="369">
                  <c:v>8.8800000000000008</c:v>
                </c:pt>
                <c:pt idx="370">
                  <c:v>8.8800000000000008</c:v>
                </c:pt>
                <c:pt idx="371">
                  <c:v>8.8800000000000008</c:v>
                </c:pt>
                <c:pt idx="372">
                  <c:v>8.8800000000000008</c:v>
                </c:pt>
                <c:pt idx="373">
                  <c:v>8.89</c:v>
                </c:pt>
                <c:pt idx="374">
                  <c:v>8.8800000000000008</c:v>
                </c:pt>
                <c:pt idx="375">
                  <c:v>8.89</c:v>
                </c:pt>
                <c:pt idx="376">
                  <c:v>8.89</c:v>
                </c:pt>
                <c:pt idx="377">
                  <c:v>8.89</c:v>
                </c:pt>
                <c:pt idx="378">
                  <c:v>8.9</c:v>
                </c:pt>
                <c:pt idx="379">
                  <c:v>8.9</c:v>
                </c:pt>
                <c:pt idx="380">
                  <c:v>8.89</c:v>
                </c:pt>
                <c:pt idx="381">
                  <c:v>8.9</c:v>
                </c:pt>
                <c:pt idx="382">
                  <c:v>8.9</c:v>
                </c:pt>
                <c:pt idx="383">
                  <c:v>8.9</c:v>
                </c:pt>
                <c:pt idx="384">
                  <c:v>8.9</c:v>
                </c:pt>
                <c:pt idx="385">
                  <c:v>8.9</c:v>
                </c:pt>
                <c:pt idx="386">
                  <c:v>8.9</c:v>
                </c:pt>
                <c:pt idx="387">
                  <c:v>8.9</c:v>
                </c:pt>
                <c:pt idx="388">
                  <c:v>8.89</c:v>
                </c:pt>
                <c:pt idx="389">
                  <c:v>8.91</c:v>
                </c:pt>
                <c:pt idx="390">
                  <c:v>8.9</c:v>
                </c:pt>
                <c:pt idx="391">
                  <c:v>8.9</c:v>
                </c:pt>
                <c:pt idx="392">
                  <c:v>8.9</c:v>
                </c:pt>
                <c:pt idx="393">
                  <c:v>8.9</c:v>
                </c:pt>
                <c:pt idx="394">
                  <c:v>8.9</c:v>
                </c:pt>
                <c:pt idx="395">
                  <c:v>8.91</c:v>
                </c:pt>
                <c:pt idx="396">
                  <c:v>8.9</c:v>
                </c:pt>
                <c:pt idx="397">
                  <c:v>8.9</c:v>
                </c:pt>
                <c:pt idx="398">
                  <c:v>8.9</c:v>
                </c:pt>
                <c:pt idx="399">
                  <c:v>8.9</c:v>
                </c:pt>
                <c:pt idx="400">
                  <c:v>8.9</c:v>
                </c:pt>
                <c:pt idx="401">
                  <c:v>8.89</c:v>
                </c:pt>
                <c:pt idx="402">
                  <c:v>8.9</c:v>
                </c:pt>
                <c:pt idx="403">
                  <c:v>8.9</c:v>
                </c:pt>
                <c:pt idx="404">
                  <c:v>8.9</c:v>
                </c:pt>
                <c:pt idx="405">
                  <c:v>8.89</c:v>
                </c:pt>
                <c:pt idx="406">
                  <c:v>8.89</c:v>
                </c:pt>
                <c:pt idx="407">
                  <c:v>8.89</c:v>
                </c:pt>
                <c:pt idx="408">
                  <c:v>8.8800000000000008</c:v>
                </c:pt>
                <c:pt idx="409">
                  <c:v>8.8800000000000008</c:v>
                </c:pt>
                <c:pt idx="410">
                  <c:v>8.89</c:v>
                </c:pt>
                <c:pt idx="411">
                  <c:v>8.8800000000000008</c:v>
                </c:pt>
                <c:pt idx="412">
                  <c:v>8.8699999999999992</c:v>
                </c:pt>
                <c:pt idx="413">
                  <c:v>8.8699999999999992</c:v>
                </c:pt>
                <c:pt idx="414">
                  <c:v>8.8699999999999992</c:v>
                </c:pt>
                <c:pt idx="415">
                  <c:v>8.8699999999999992</c:v>
                </c:pt>
                <c:pt idx="416">
                  <c:v>8.86</c:v>
                </c:pt>
                <c:pt idx="417">
                  <c:v>8.86</c:v>
                </c:pt>
                <c:pt idx="418">
                  <c:v>8.86</c:v>
                </c:pt>
                <c:pt idx="419">
                  <c:v>8.86</c:v>
                </c:pt>
                <c:pt idx="420">
                  <c:v>8.84</c:v>
                </c:pt>
                <c:pt idx="421">
                  <c:v>8.84</c:v>
                </c:pt>
                <c:pt idx="422">
                  <c:v>8.84</c:v>
                </c:pt>
                <c:pt idx="423">
                  <c:v>8.83</c:v>
                </c:pt>
                <c:pt idx="424">
                  <c:v>8.82</c:v>
                </c:pt>
                <c:pt idx="425">
                  <c:v>8.82</c:v>
                </c:pt>
                <c:pt idx="426">
                  <c:v>8.82</c:v>
                </c:pt>
                <c:pt idx="427">
                  <c:v>8.8000000000000007</c:v>
                </c:pt>
                <c:pt idx="428">
                  <c:v>8.8000000000000007</c:v>
                </c:pt>
                <c:pt idx="429">
                  <c:v>8.7899999999999991</c:v>
                </c:pt>
                <c:pt idx="430">
                  <c:v>8.7899999999999991</c:v>
                </c:pt>
                <c:pt idx="431">
                  <c:v>8.7799999999999994</c:v>
                </c:pt>
                <c:pt idx="432">
                  <c:v>8.7799999999999994</c:v>
                </c:pt>
                <c:pt idx="433">
                  <c:v>8.77</c:v>
                </c:pt>
                <c:pt idx="434">
                  <c:v>8.76</c:v>
                </c:pt>
                <c:pt idx="435">
                  <c:v>8.75</c:v>
                </c:pt>
                <c:pt idx="436">
                  <c:v>8.74</c:v>
                </c:pt>
                <c:pt idx="437">
                  <c:v>8.73</c:v>
                </c:pt>
                <c:pt idx="438">
                  <c:v>8.73</c:v>
                </c:pt>
                <c:pt idx="439">
                  <c:v>8.7200000000000006</c:v>
                </c:pt>
                <c:pt idx="440">
                  <c:v>8.7100000000000009</c:v>
                </c:pt>
                <c:pt idx="441">
                  <c:v>8.69</c:v>
                </c:pt>
                <c:pt idx="442">
                  <c:v>8.69</c:v>
                </c:pt>
                <c:pt idx="443">
                  <c:v>8.68</c:v>
                </c:pt>
                <c:pt idx="444">
                  <c:v>8.67</c:v>
                </c:pt>
                <c:pt idx="445">
                  <c:v>8.65</c:v>
                </c:pt>
                <c:pt idx="446">
                  <c:v>8.65</c:v>
                </c:pt>
                <c:pt idx="447">
                  <c:v>8.6300000000000008</c:v>
                </c:pt>
                <c:pt idx="448">
                  <c:v>8.6199999999999992</c:v>
                </c:pt>
                <c:pt idx="449">
                  <c:v>8.61</c:v>
                </c:pt>
                <c:pt idx="450">
                  <c:v>8.6</c:v>
                </c:pt>
                <c:pt idx="451">
                  <c:v>8.59</c:v>
                </c:pt>
                <c:pt idx="452">
                  <c:v>8.57</c:v>
                </c:pt>
                <c:pt idx="453">
                  <c:v>8.56</c:v>
                </c:pt>
                <c:pt idx="454">
                  <c:v>8.5500000000000007</c:v>
                </c:pt>
                <c:pt idx="455">
                  <c:v>8.5399999999999991</c:v>
                </c:pt>
                <c:pt idx="456">
                  <c:v>8.52</c:v>
                </c:pt>
                <c:pt idx="457">
                  <c:v>8.5</c:v>
                </c:pt>
                <c:pt idx="458">
                  <c:v>8.49</c:v>
                </c:pt>
                <c:pt idx="459">
                  <c:v>8.4700000000000006</c:v>
                </c:pt>
                <c:pt idx="460">
                  <c:v>8.4600000000000009</c:v>
                </c:pt>
                <c:pt idx="461">
                  <c:v>8.44</c:v>
                </c:pt>
                <c:pt idx="462">
                  <c:v>8.43</c:v>
                </c:pt>
                <c:pt idx="463">
                  <c:v>8.41</c:v>
                </c:pt>
                <c:pt idx="464">
                  <c:v>8.4</c:v>
                </c:pt>
                <c:pt idx="465">
                  <c:v>8.3800000000000008</c:v>
                </c:pt>
                <c:pt idx="466">
                  <c:v>8.36</c:v>
                </c:pt>
                <c:pt idx="467">
                  <c:v>8.34</c:v>
                </c:pt>
                <c:pt idx="468">
                  <c:v>8.32</c:v>
                </c:pt>
                <c:pt idx="469">
                  <c:v>8.3000000000000007</c:v>
                </c:pt>
                <c:pt idx="470">
                  <c:v>8.2899999999999991</c:v>
                </c:pt>
                <c:pt idx="471">
                  <c:v>8.26</c:v>
                </c:pt>
                <c:pt idx="472">
                  <c:v>8.25</c:v>
                </c:pt>
                <c:pt idx="473">
                  <c:v>8.2200000000000006</c:v>
                </c:pt>
                <c:pt idx="474">
                  <c:v>8.1999999999999993</c:v>
                </c:pt>
                <c:pt idx="475">
                  <c:v>8.18</c:v>
                </c:pt>
                <c:pt idx="476">
                  <c:v>8.16</c:v>
                </c:pt>
                <c:pt idx="477">
                  <c:v>8.14</c:v>
                </c:pt>
                <c:pt idx="478">
                  <c:v>8.11</c:v>
                </c:pt>
                <c:pt idx="479">
                  <c:v>8.08</c:v>
                </c:pt>
                <c:pt idx="480">
                  <c:v>8.06</c:v>
                </c:pt>
                <c:pt idx="481">
                  <c:v>8.0399999999999991</c:v>
                </c:pt>
                <c:pt idx="482">
                  <c:v>8.01</c:v>
                </c:pt>
                <c:pt idx="483">
                  <c:v>7.97</c:v>
                </c:pt>
                <c:pt idx="484">
                  <c:v>7.95</c:v>
                </c:pt>
                <c:pt idx="485">
                  <c:v>7.92</c:v>
                </c:pt>
                <c:pt idx="486">
                  <c:v>7.89</c:v>
                </c:pt>
                <c:pt idx="487">
                  <c:v>7.85</c:v>
                </c:pt>
                <c:pt idx="488">
                  <c:v>7.82</c:v>
                </c:pt>
                <c:pt idx="489">
                  <c:v>7.78</c:v>
                </c:pt>
              </c:numCache>
            </c:numRef>
          </c:yVal>
          <c:smooth val="0"/>
        </c:ser>
        <c:ser>
          <c:idx val="4"/>
          <c:order val="2"/>
          <c:marker>
            <c:symbol val="none"/>
          </c:marker>
          <c:xVal>
            <c:numRef>
              <c:f>Round_specimen!$AC$27:$AC$71</c:f>
              <c:numCache>
                <c:formatCode>0.00E+00</c:formatCode>
                <c:ptCount val="45"/>
                <c:pt idx="0">
                  <c:v>1.3798599999999999E-3</c:v>
                </c:pt>
                <c:pt idx="1">
                  <c:v>5.5400800000000002E-3</c:v>
                </c:pt>
                <c:pt idx="2">
                  <c:v>1.24946E-2</c:v>
                </c:pt>
                <c:pt idx="3">
                  <c:v>2.21757E-2</c:v>
                </c:pt>
                <c:pt idx="4">
                  <c:v>3.4561300000000003E-2</c:v>
                </c:pt>
                <c:pt idx="5">
                  <c:v>4.9592999999999998E-2</c:v>
                </c:pt>
                <c:pt idx="6">
                  <c:v>6.6887699999999994E-2</c:v>
                </c:pt>
                <c:pt idx="7">
                  <c:v>8.5967699999999994E-2</c:v>
                </c:pt>
                <c:pt idx="8">
                  <c:v>0.10732800000000001</c:v>
                </c:pt>
                <c:pt idx="9">
                  <c:v>0.13108800000000001</c:v>
                </c:pt>
                <c:pt idx="10">
                  <c:v>0.156969</c:v>
                </c:pt>
                <c:pt idx="11">
                  <c:v>0.185112</c:v>
                </c:pt>
                <c:pt idx="12">
                  <c:v>0.21764500000000001</c:v>
                </c:pt>
                <c:pt idx="13">
                  <c:v>0.248916</c:v>
                </c:pt>
                <c:pt idx="14">
                  <c:v>0.28155599999999997</c:v>
                </c:pt>
                <c:pt idx="15">
                  <c:v>0.31563600000000003</c:v>
                </c:pt>
                <c:pt idx="16">
                  <c:v>0.35091600000000001</c:v>
                </c:pt>
                <c:pt idx="17">
                  <c:v>0.38715699999999997</c:v>
                </c:pt>
                <c:pt idx="18">
                  <c:v>0.424155</c:v>
                </c:pt>
                <c:pt idx="19">
                  <c:v>0.46255499999999999</c:v>
                </c:pt>
                <c:pt idx="20">
                  <c:v>0.50095599999999996</c:v>
                </c:pt>
                <c:pt idx="21">
                  <c:v>0.53935599999999995</c:v>
                </c:pt>
                <c:pt idx="22">
                  <c:v>0.58038400000000001</c:v>
                </c:pt>
                <c:pt idx="23">
                  <c:v>0.62838400000000005</c:v>
                </c:pt>
                <c:pt idx="24">
                  <c:v>0.67638399999999999</c:v>
                </c:pt>
                <c:pt idx="25">
                  <c:v>0.724383</c:v>
                </c:pt>
                <c:pt idx="26">
                  <c:v>0.77238300000000004</c:v>
                </c:pt>
                <c:pt idx="27">
                  <c:v>0.81978300000000004</c:v>
                </c:pt>
                <c:pt idx="28">
                  <c:v>0.86538199999999998</c:v>
                </c:pt>
                <c:pt idx="29">
                  <c:v>0.91092099999999998</c:v>
                </c:pt>
                <c:pt idx="30">
                  <c:v>0.95411999999999997</c:v>
                </c:pt>
                <c:pt idx="31">
                  <c:v>0.99612000000000001</c:v>
                </c:pt>
                <c:pt idx="32">
                  <c:v>1.0369200000000001</c:v>
                </c:pt>
                <c:pt idx="33" formatCode="General">
                  <c:v>1.0753200000000001</c:v>
                </c:pt>
                <c:pt idx="34" formatCode="General">
                  <c:v>1.11192</c:v>
                </c:pt>
                <c:pt idx="35" formatCode="General">
                  <c:v>1.14672</c:v>
                </c:pt>
                <c:pt idx="36" formatCode="General">
                  <c:v>1.1797200000000001</c:v>
                </c:pt>
                <c:pt idx="37" formatCode="General">
                  <c:v>1.2103200000000001</c:v>
                </c:pt>
                <c:pt idx="38" formatCode="General">
                  <c:v>1.2385200000000001</c:v>
                </c:pt>
                <c:pt idx="39" formatCode="General">
                  <c:v>1.2643200000000001</c:v>
                </c:pt>
                <c:pt idx="40" formatCode="General">
                  <c:v>1.28772</c:v>
                </c:pt>
                <c:pt idx="41" formatCode="General">
                  <c:v>1.3087200000000001</c:v>
                </c:pt>
                <c:pt idx="42" formatCode="General">
                  <c:v>1.3273200000000001</c:v>
                </c:pt>
                <c:pt idx="43" formatCode="General">
                  <c:v>1.34351</c:v>
                </c:pt>
                <c:pt idx="44" formatCode="General">
                  <c:v>1.3573200000000001</c:v>
                </c:pt>
              </c:numCache>
            </c:numRef>
          </c:xVal>
          <c:yVal>
            <c:numRef>
              <c:f>Round_specimen!$AE$27:$AE$71</c:f>
              <c:numCache>
                <c:formatCode>General</c:formatCode>
                <c:ptCount val="45"/>
              </c:numCache>
            </c:numRef>
          </c:yVal>
          <c:smooth val="0"/>
        </c:ser>
        <c:ser>
          <c:idx val="0"/>
          <c:order val="3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C_Notch_best!$T$6:$T$46</c:f>
              <c:numCache>
                <c:formatCode>0.00E+00</c:formatCode>
                <c:ptCount val="41"/>
                <c:pt idx="0" formatCode="General">
                  <c:v>0</c:v>
                </c:pt>
                <c:pt idx="1">
                  <c:v>2.1580100000000001E-3</c:v>
                </c:pt>
                <c:pt idx="2">
                  <c:v>8.6186100000000005E-3</c:v>
                </c:pt>
                <c:pt idx="3">
                  <c:v>1.9339800000000001E-2</c:v>
                </c:pt>
                <c:pt idx="4">
                  <c:v>3.4291700000000001E-2</c:v>
                </c:pt>
                <c:pt idx="5">
                  <c:v>5.3357300000000003E-2</c:v>
                </c:pt>
                <c:pt idx="6">
                  <c:v>7.6392199999999993E-2</c:v>
                </c:pt>
                <c:pt idx="7">
                  <c:v>0.103251</c:v>
                </c:pt>
                <c:pt idx="8">
                  <c:v>0.133745</c:v>
                </c:pt>
                <c:pt idx="9">
                  <c:v>0.16769200000000001</c:v>
                </c:pt>
                <c:pt idx="10">
                  <c:v>0.20502200000000001</c:v>
                </c:pt>
                <c:pt idx="11">
                  <c:v>0.2455</c:v>
                </c:pt>
                <c:pt idx="12">
                  <c:v>0.28878100000000001</c:v>
                </c:pt>
                <c:pt idx="13">
                  <c:v>0.33427000000000001</c:v>
                </c:pt>
                <c:pt idx="14">
                  <c:v>0.38187100000000002</c:v>
                </c:pt>
                <c:pt idx="15">
                  <c:v>0.43196600000000002</c:v>
                </c:pt>
                <c:pt idx="16">
                  <c:v>0.48386400000000002</c:v>
                </c:pt>
                <c:pt idx="17">
                  <c:v>0.53695199999999998</c:v>
                </c:pt>
                <c:pt idx="18">
                  <c:v>0.59110700000000005</c:v>
                </c:pt>
                <c:pt idx="19">
                  <c:v>0.64572600000000002</c:v>
                </c:pt>
                <c:pt idx="20">
                  <c:v>0.70042499999999996</c:v>
                </c:pt>
                <c:pt idx="21">
                  <c:v>0.75486200000000003</c:v>
                </c:pt>
                <c:pt idx="22">
                  <c:v>0.80904600000000004</c:v>
                </c:pt>
                <c:pt idx="23">
                  <c:v>0.86350899999999997</c:v>
                </c:pt>
                <c:pt idx="24">
                  <c:v>0.91666599999999998</c:v>
                </c:pt>
                <c:pt idx="25">
                  <c:v>0.968364</c:v>
                </c:pt>
                <c:pt idx="26" formatCode="General">
                  <c:v>1.01692</c:v>
                </c:pt>
                <c:pt idx="27" formatCode="General">
                  <c:v>1.0639799999999999</c:v>
                </c:pt>
                <c:pt idx="28" formatCode="General">
                  <c:v>1.1089199999999999</c:v>
                </c:pt>
                <c:pt idx="29" formatCode="General">
                  <c:v>1.15141</c:v>
                </c:pt>
                <c:pt idx="30" formatCode="General">
                  <c:v>1.19221</c:v>
                </c:pt>
                <c:pt idx="31" formatCode="General">
                  <c:v>1.22987</c:v>
                </c:pt>
                <c:pt idx="32" formatCode="General">
                  <c:v>1.2642100000000001</c:v>
                </c:pt>
                <c:pt idx="33" formatCode="General">
                  <c:v>1.2950699999999999</c:v>
                </c:pt>
                <c:pt idx="34" formatCode="General">
                  <c:v>1.3222100000000001</c:v>
                </c:pt>
                <c:pt idx="35" formatCode="General">
                  <c:v>1.34545</c:v>
                </c:pt>
                <c:pt idx="36" formatCode="General">
                  <c:v>1.36466</c:v>
                </c:pt>
                <c:pt idx="37" formatCode="General">
                  <c:v>1.3797299999999999</c:v>
                </c:pt>
                <c:pt idx="38" formatCode="General">
                  <c:v>1.3905799999999999</c:v>
                </c:pt>
                <c:pt idx="39" formatCode="General">
                  <c:v>1.3971100000000001</c:v>
                </c:pt>
                <c:pt idx="40" formatCode="General">
                  <c:v>1.3993</c:v>
                </c:pt>
              </c:numCache>
            </c:numRef>
          </c:xVal>
          <c:yVal>
            <c:numRef>
              <c:f>C_Notch_best!$V$6:$V$35</c:f>
              <c:numCache>
                <c:formatCode>0.00E+00</c:formatCode>
                <c:ptCount val="30"/>
                <c:pt idx="0">
                  <c:v>6.7125500000000006E-6</c:v>
                </c:pt>
                <c:pt idx="1">
                  <c:v>0.155554</c:v>
                </c:pt>
                <c:pt idx="2">
                  <c:v>0.62098299999999995</c:v>
                </c:pt>
                <c:pt idx="3">
                  <c:v>1.3926800000000001</c:v>
                </c:pt>
                <c:pt idx="4">
                  <c:v>2.4657</c:v>
                </c:pt>
                <c:pt idx="5">
                  <c:v>3.7898000000000001</c:v>
                </c:pt>
                <c:pt idx="6">
                  <c:v>5.0681700000000003</c:v>
                </c:pt>
                <c:pt idx="7">
                  <c:v>6.1363799999999999</c:v>
                </c:pt>
                <c:pt idx="8">
                  <c:v>6.9780600000000002</c:v>
                </c:pt>
                <c:pt idx="9">
                  <c:v>7.6493199999999995</c:v>
                </c:pt>
                <c:pt idx="10">
                  <c:v>8.1548300000000005</c:v>
                </c:pt>
                <c:pt idx="11">
                  <c:v>8.4573700000000009</c:v>
                </c:pt>
                <c:pt idx="12">
                  <c:v>8.6361000000000008</c:v>
                </c:pt>
                <c:pt idx="13">
                  <c:v>8.7669599999999992</c:v>
                </c:pt>
                <c:pt idx="14">
                  <c:v>8.8708399999999994</c:v>
                </c:pt>
                <c:pt idx="15">
                  <c:v>8.9553799999999999</c:v>
                </c:pt>
                <c:pt idx="16">
                  <c:v>9.0239200000000004</c:v>
                </c:pt>
                <c:pt idx="17">
                  <c:v>9.077729999999999</c:v>
                </c:pt>
                <c:pt idx="18">
                  <c:v>9.1190300000000004</c:v>
                </c:pt>
                <c:pt idx="19">
                  <c:v>9.1483700000000017</c:v>
                </c:pt>
                <c:pt idx="20">
                  <c:v>9.1669999999999998</c:v>
                </c:pt>
                <c:pt idx="21">
                  <c:v>9.175930000000001</c:v>
                </c:pt>
                <c:pt idx="22">
                  <c:v>9.174100000000001</c:v>
                </c:pt>
                <c:pt idx="23">
                  <c:v>9.1636600000000001</c:v>
                </c:pt>
                <c:pt idx="24">
                  <c:v>9.1448199999999993</c:v>
                </c:pt>
                <c:pt idx="25">
                  <c:v>9.1184599999999989</c:v>
                </c:pt>
                <c:pt idx="26">
                  <c:v>9.0860300000000009</c:v>
                </c:pt>
                <c:pt idx="27">
                  <c:v>9.0473300000000005</c:v>
                </c:pt>
                <c:pt idx="28">
                  <c:v>9.0048200000000005</c:v>
                </c:pt>
                <c:pt idx="29">
                  <c:v>-4.5314799999999993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984832"/>
        <c:axId val="156986752"/>
      </c:scatterChart>
      <c:valAx>
        <c:axId val="156984832"/>
        <c:scaling>
          <c:orientation val="minMax"/>
          <c:max val="1.2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Displacement (mm)</a:t>
                </a: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6986752"/>
        <c:crosses val="autoZero"/>
        <c:crossBetween val="midCat"/>
        <c:majorUnit val="0.30000000000000004"/>
      </c:valAx>
      <c:valAx>
        <c:axId val="156986752"/>
        <c:scaling>
          <c:orientation val="minMax"/>
          <c:max val="1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Load (KN)</a:t>
                </a:r>
              </a:p>
            </c:rich>
          </c:tx>
          <c:layout/>
          <c:overlay val="0"/>
        </c:title>
        <c:numFmt formatCode="#,##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6984832"/>
        <c:crosses val="autoZero"/>
        <c:crossBetween val="midCat"/>
        <c:majorUnit val="2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27340332458441"/>
          <c:y val="6.2541866610108077E-2"/>
          <c:w val="0.79649646066968904"/>
          <c:h val="0.72460740387249589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U_notch!$L$4:$L$426</c:f>
              <c:numCache>
                <c:formatCode>General</c:formatCode>
                <c:ptCount val="423"/>
                <c:pt idx="0">
                  <c:v>0</c:v>
                </c:pt>
                <c:pt idx="1">
                  <c:v>5.0000000000000001E-4</c:v>
                </c:pt>
                <c:pt idx="2">
                  <c:v>1.8E-3</c:v>
                </c:pt>
                <c:pt idx="3">
                  <c:v>2.5000000000000001E-3</c:v>
                </c:pt>
                <c:pt idx="4">
                  <c:v>3.3999999999999998E-3</c:v>
                </c:pt>
                <c:pt idx="5">
                  <c:v>4.4000000000000003E-3</c:v>
                </c:pt>
                <c:pt idx="6">
                  <c:v>5.7000000000000002E-3</c:v>
                </c:pt>
                <c:pt idx="7">
                  <c:v>6.4999999999999997E-3</c:v>
                </c:pt>
                <c:pt idx="8">
                  <c:v>7.4000000000000003E-3</c:v>
                </c:pt>
                <c:pt idx="9">
                  <c:v>8.5000000000000006E-3</c:v>
                </c:pt>
                <c:pt idx="10">
                  <c:v>9.5999999999999992E-3</c:v>
                </c:pt>
                <c:pt idx="11">
                  <c:v>1.0500000000000001E-2</c:v>
                </c:pt>
                <c:pt idx="12">
                  <c:v>1.1299999999999999E-2</c:v>
                </c:pt>
                <c:pt idx="13">
                  <c:v>1.23E-2</c:v>
                </c:pt>
                <c:pt idx="14">
                  <c:v>1.2999999999999999E-2</c:v>
                </c:pt>
                <c:pt idx="15">
                  <c:v>1.38E-2</c:v>
                </c:pt>
                <c:pt idx="16">
                  <c:v>1.4800000000000001E-2</c:v>
                </c:pt>
                <c:pt idx="17">
                  <c:v>1.5800000000000002E-2</c:v>
                </c:pt>
                <c:pt idx="18">
                  <c:v>1.6500000000000001E-2</c:v>
                </c:pt>
                <c:pt idx="19">
                  <c:v>1.77E-2</c:v>
                </c:pt>
                <c:pt idx="20">
                  <c:v>1.7999999999999999E-2</c:v>
                </c:pt>
                <c:pt idx="21">
                  <c:v>1.9199999999999998E-2</c:v>
                </c:pt>
                <c:pt idx="22">
                  <c:v>1.9599999999999999E-2</c:v>
                </c:pt>
                <c:pt idx="23">
                  <c:v>2.0400000000000001E-2</c:v>
                </c:pt>
                <c:pt idx="24">
                  <c:v>2.0899999999999998E-2</c:v>
                </c:pt>
                <c:pt idx="25">
                  <c:v>2.1899999999999999E-2</c:v>
                </c:pt>
                <c:pt idx="26">
                  <c:v>2.2599999999999999E-2</c:v>
                </c:pt>
                <c:pt idx="27">
                  <c:v>2.3300000000000001E-2</c:v>
                </c:pt>
                <c:pt idx="28">
                  <c:v>2.3800000000000002E-2</c:v>
                </c:pt>
                <c:pt idx="29">
                  <c:v>2.4299999999999999E-2</c:v>
                </c:pt>
                <c:pt idx="30">
                  <c:v>2.52E-2</c:v>
                </c:pt>
                <c:pt idx="31">
                  <c:v>2.5999999999999999E-2</c:v>
                </c:pt>
                <c:pt idx="32">
                  <c:v>2.6599999999999999E-2</c:v>
                </c:pt>
                <c:pt idx="33">
                  <c:v>2.7099999999999999E-2</c:v>
                </c:pt>
                <c:pt idx="34">
                  <c:v>2.7900000000000001E-2</c:v>
                </c:pt>
                <c:pt idx="35">
                  <c:v>2.9000000000000001E-2</c:v>
                </c:pt>
                <c:pt idx="36">
                  <c:v>2.9100000000000001E-2</c:v>
                </c:pt>
                <c:pt idx="37">
                  <c:v>2.9899999999999999E-2</c:v>
                </c:pt>
                <c:pt idx="38">
                  <c:v>3.0599999999999999E-2</c:v>
                </c:pt>
                <c:pt idx="39">
                  <c:v>3.1600000000000003E-2</c:v>
                </c:pt>
                <c:pt idx="40">
                  <c:v>3.1899999999999998E-2</c:v>
                </c:pt>
                <c:pt idx="41">
                  <c:v>3.2500000000000001E-2</c:v>
                </c:pt>
                <c:pt idx="42">
                  <c:v>3.2599999999999997E-2</c:v>
                </c:pt>
                <c:pt idx="43">
                  <c:v>3.3700000000000001E-2</c:v>
                </c:pt>
                <c:pt idx="44">
                  <c:v>3.4000000000000002E-2</c:v>
                </c:pt>
                <c:pt idx="45">
                  <c:v>3.4799999999999998E-2</c:v>
                </c:pt>
                <c:pt idx="46">
                  <c:v>3.56E-2</c:v>
                </c:pt>
                <c:pt idx="47">
                  <c:v>3.5999999999999997E-2</c:v>
                </c:pt>
                <c:pt idx="48">
                  <c:v>3.73E-2</c:v>
                </c:pt>
                <c:pt idx="49">
                  <c:v>3.73E-2</c:v>
                </c:pt>
                <c:pt idx="50">
                  <c:v>3.7900000000000003E-2</c:v>
                </c:pt>
                <c:pt idx="51">
                  <c:v>3.7900000000000003E-2</c:v>
                </c:pt>
                <c:pt idx="52">
                  <c:v>3.8600000000000002E-2</c:v>
                </c:pt>
                <c:pt idx="53">
                  <c:v>3.9100000000000003E-2</c:v>
                </c:pt>
                <c:pt idx="54">
                  <c:v>3.9399999999999998E-2</c:v>
                </c:pt>
                <c:pt idx="55">
                  <c:v>4.0599999999999997E-2</c:v>
                </c:pt>
                <c:pt idx="56">
                  <c:v>4.1399999999999999E-2</c:v>
                </c:pt>
                <c:pt idx="57">
                  <c:v>4.1399999999999999E-2</c:v>
                </c:pt>
                <c:pt idx="58">
                  <c:v>4.1700000000000001E-2</c:v>
                </c:pt>
                <c:pt idx="59">
                  <c:v>4.2799999999999998E-2</c:v>
                </c:pt>
                <c:pt idx="60">
                  <c:v>4.3200000000000002E-2</c:v>
                </c:pt>
                <c:pt idx="61">
                  <c:v>4.3299999999999998E-2</c:v>
                </c:pt>
                <c:pt idx="62">
                  <c:v>4.3499999999999997E-2</c:v>
                </c:pt>
                <c:pt idx="63">
                  <c:v>4.3799999999999999E-2</c:v>
                </c:pt>
                <c:pt idx="64">
                  <c:v>4.5199999999999997E-2</c:v>
                </c:pt>
                <c:pt idx="65">
                  <c:v>4.48E-2</c:v>
                </c:pt>
                <c:pt idx="66">
                  <c:v>4.4900000000000002E-2</c:v>
                </c:pt>
                <c:pt idx="67">
                  <c:v>4.5199999999999997E-2</c:v>
                </c:pt>
                <c:pt idx="68">
                  <c:v>4.7600000000000003E-2</c:v>
                </c:pt>
                <c:pt idx="69">
                  <c:v>4.6600000000000003E-2</c:v>
                </c:pt>
                <c:pt idx="70">
                  <c:v>4.7500000000000001E-2</c:v>
                </c:pt>
                <c:pt idx="71">
                  <c:v>4.8300000000000003E-2</c:v>
                </c:pt>
                <c:pt idx="72">
                  <c:v>4.8500000000000001E-2</c:v>
                </c:pt>
                <c:pt idx="73">
                  <c:v>4.9200000000000001E-2</c:v>
                </c:pt>
                <c:pt idx="74">
                  <c:v>4.9799999999999997E-2</c:v>
                </c:pt>
                <c:pt idx="75">
                  <c:v>4.99E-2</c:v>
                </c:pt>
                <c:pt idx="76">
                  <c:v>5.0500000000000003E-2</c:v>
                </c:pt>
                <c:pt idx="77">
                  <c:v>5.1400000000000001E-2</c:v>
                </c:pt>
                <c:pt idx="78">
                  <c:v>5.1400000000000001E-2</c:v>
                </c:pt>
                <c:pt idx="79">
                  <c:v>5.21E-2</c:v>
                </c:pt>
                <c:pt idx="80">
                  <c:v>5.2299999999999999E-2</c:v>
                </c:pt>
                <c:pt idx="81">
                  <c:v>5.2900000000000003E-2</c:v>
                </c:pt>
                <c:pt idx="82">
                  <c:v>5.3400000000000003E-2</c:v>
                </c:pt>
                <c:pt idx="83">
                  <c:v>5.3999999999999999E-2</c:v>
                </c:pt>
                <c:pt idx="84">
                  <c:v>5.4199999999999998E-2</c:v>
                </c:pt>
                <c:pt idx="85">
                  <c:v>5.45E-2</c:v>
                </c:pt>
                <c:pt idx="86">
                  <c:v>5.5500000000000001E-2</c:v>
                </c:pt>
                <c:pt idx="87">
                  <c:v>5.5500000000000001E-2</c:v>
                </c:pt>
                <c:pt idx="88">
                  <c:v>5.6099999999999997E-2</c:v>
                </c:pt>
                <c:pt idx="89">
                  <c:v>5.6899999999999999E-2</c:v>
                </c:pt>
                <c:pt idx="90">
                  <c:v>5.7000000000000002E-2</c:v>
                </c:pt>
                <c:pt idx="91">
                  <c:v>5.7099999999999998E-2</c:v>
                </c:pt>
                <c:pt idx="92">
                  <c:v>5.7799999999999997E-2</c:v>
                </c:pt>
                <c:pt idx="93">
                  <c:v>5.8099999999999999E-2</c:v>
                </c:pt>
                <c:pt idx="94">
                  <c:v>5.9299999999999999E-2</c:v>
                </c:pt>
                <c:pt idx="95">
                  <c:v>5.9299999999999999E-2</c:v>
                </c:pt>
                <c:pt idx="96">
                  <c:v>5.96E-2</c:v>
                </c:pt>
                <c:pt idx="97">
                  <c:v>6.0699999999999997E-2</c:v>
                </c:pt>
                <c:pt idx="98">
                  <c:v>6.08E-2</c:v>
                </c:pt>
                <c:pt idx="99">
                  <c:v>6.0999999999999999E-2</c:v>
                </c:pt>
                <c:pt idx="100">
                  <c:v>6.2199999999999998E-2</c:v>
                </c:pt>
                <c:pt idx="101">
                  <c:v>6.2799999999999995E-2</c:v>
                </c:pt>
                <c:pt idx="102">
                  <c:v>6.3200000000000006E-2</c:v>
                </c:pt>
                <c:pt idx="103">
                  <c:v>6.3600000000000004E-2</c:v>
                </c:pt>
                <c:pt idx="104">
                  <c:v>6.4799999999999996E-2</c:v>
                </c:pt>
                <c:pt idx="105">
                  <c:v>6.4600000000000005E-2</c:v>
                </c:pt>
                <c:pt idx="106">
                  <c:v>6.5000000000000002E-2</c:v>
                </c:pt>
                <c:pt idx="107">
                  <c:v>6.5500000000000003E-2</c:v>
                </c:pt>
                <c:pt idx="108">
                  <c:v>6.54E-2</c:v>
                </c:pt>
                <c:pt idx="109">
                  <c:v>6.6299999999999998E-2</c:v>
                </c:pt>
                <c:pt idx="110">
                  <c:v>6.7000000000000004E-2</c:v>
                </c:pt>
                <c:pt idx="111">
                  <c:v>6.7500000000000004E-2</c:v>
                </c:pt>
                <c:pt idx="112">
                  <c:v>6.8000000000000005E-2</c:v>
                </c:pt>
                <c:pt idx="113">
                  <c:v>6.83E-2</c:v>
                </c:pt>
                <c:pt idx="114">
                  <c:v>6.9500000000000006E-2</c:v>
                </c:pt>
                <c:pt idx="115">
                  <c:v>7.0199999999999999E-2</c:v>
                </c:pt>
                <c:pt idx="116">
                  <c:v>7.0800000000000002E-2</c:v>
                </c:pt>
                <c:pt idx="117">
                  <c:v>7.1099999999999997E-2</c:v>
                </c:pt>
                <c:pt idx="118">
                  <c:v>7.1400000000000005E-2</c:v>
                </c:pt>
                <c:pt idx="119">
                  <c:v>7.22E-2</c:v>
                </c:pt>
                <c:pt idx="120">
                  <c:v>7.2700000000000001E-2</c:v>
                </c:pt>
                <c:pt idx="121">
                  <c:v>7.2700000000000001E-2</c:v>
                </c:pt>
                <c:pt idx="122">
                  <c:v>7.3700000000000002E-2</c:v>
                </c:pt>
                <c:pt idx="123">
                  <c:v>7.3700000000000002E-2</c:v>
                </c:pt>
                <c:pt idx="124">
                  <c:v>7.4800000000000005E-2</c:v>
                </c:pt>
                <c:pt idx="125">
                  <c:v>7.5200000000000003E-2</c:v>
                </c:pt>
                <c:pt idx="126">
                  <c:v>7.5800000000000006E-2</c:v>
                </c:pt>
                <c:pt idx="127">
                  <c:v>7.6600000000000001E-2</c:v>
                </c:pt>
                <c:pt idx="128">
                  <c:v>7.7100000000000002E-2</c:v>
                </c:pt>
                <c:pt idx="129">
                  <c:v>7.8E-2</c:v>
                </c:pt>
                <c:pt idx="130">
                  <c:v>7.8299999999999995E-2</c:v>
                </c:pt>
                <c:pt idx="131">
                  <c:v>7.8700000000000006E-2</c:v>
                </c:pt>
                <c:pt idx="132">
                  <c:v>7.9200000000000007E-2</c:v>
                </c:pt>
                <c:pt idx="133">
                  <c:v>0.08</c:v>
                </c:pt>
                <c:pt idx="134">
                  <c:v>8.0500000000000002E-2</c:v>
                </c:pt>
                <c:pt idx="135">
                  <c:v>8.1299999999999997E-2</c:v>
                </c:pt>
                <c:pt idx="136">
                  <c:v>8.1500000000000003E-2</c:v>
                </c:pt>
                <c:pt idx="137">
                  <c:v>8.2400000000000001E-2</c:v>
                </c:pt>
                <c:pt idx="138">
                  <c:v>8.2699999999999996E-2</c:v>
                </c:pt>
                <c:pt idx="139">
                  <c:v>8.3299999999999999E-2</c:v>
                </c:pt>
                <c:pt idx="140">
                  <c:v>8.4199999999999997E-2</c:v>
                </c:pt>
                <c:pt idx="141">
                  <c:v>8.5099999999999995E-2</c:v>
                </c:pt>
                <c:pt idx="142">
                  <c:v>8.5500000000000007E-2</c:v>
                </c:pt>
                <c:pt idx="143">
                  <c:v>8.6199999999999999E-2</c:v>
                </c:pt>
                <c:pt idx="144">
                  <c:v>8.6900000000000005E-2</c:v>
                </c:pt>
                <c:pt idx="145">
                  <c:v>8.7599999999999997E-2</c:v>
                </c:pt>
                <c:pt idx="146">
                  <c:v>8.8599999999999998E-2</c:v>
                </c:pt>
                <c:pt idx="147">
                  <c:v>8.8900000000000007E-2</c:v>
                </c:pt>
                <c:pt idx="148">
                  <c:v>8.9700000000000002E-2</c:v>
                </c:pt>
                <c:pt idx="149">
                  <c:v>8.9899999999999994E-2</c:v>
                </c:pt>
                <c:pt idx="150">
                  <c:v>9.1300000000000006E-2</c:v>
                </c:pt>
                <c:pt idx="151">
                  <c:v>9.1700000000000004E-2</c:v>
                </c:pt>
                <c:pt idx="152">
                  <c:v>9.2700000000000005E-2</c:v>
                </c:pt>
                <c:pt idx="153">
                  <c:v>9.3399999999999997E-2</c:v>
                </c:pt>
                <c:pt idx="154">
                  <c:v>9.4500000000000001E-2</c:v>
                </c:pt>
                <c:pt idx="155">
                  <c:v>9.4899999999999998E-2</c:v>
                </c:pt>
                <c:pt idx="156">
                  <c:v>9.5399999999999999E-2</c:v>
                </c:pt>
                <c:pt idx="157">
                  <c:v>9.6299999999999997E-2</c:v>
                </c:pt>
                <c:pt idx="158">
                  <c:v>9.6799999999999997E-2</c:v>
                </c:pt>
                <c:pt idx="159">
                  <c:v>9.7900000000000001E-2</c:v>
                </c:pt>
                <c:pt idx="160">
                  <c:v>9.8699999999999996E-2</c:v>
                </c:pt>
                <c:pt idx="161">
                  <c:v>9.9099999999999994E-2</c:v>
                </c:pt>
                <c:pt idx="162">
                  <c:v>9.98E-2</c:v>
                </c:pt>
                <c:pt idx="163">
                  <c:v>0.1013</c:v>
                </c:pt>
                <c:pt idx="164">
                  <c:v>0.1021</c:v>
                </c:pt>
                <c:pt idx="165">
                  <c:v>0.10299999999999999</c:v>
                </c:pt>
                <c:pt idx="166">
                  <c:v>0.1037</c:v>
                </c:pt>
                <c:pt idx="167">
                  <c:v>0.1048</c:v>
                </c:pt>
                <c:pt idx="168">
                  <c:v>0.10539999999999999</c:v>
                </c:pt>
                <c:pt idx="169">
                  <c:v>0.1065</c:v>
                </c:pt>
                <c:pt idx="170">
                  <c:v>0.10730000000000001</c:v>
                </c:pt>
                <c:pt idx="171">
                  <c:v>0.1086</c:v>
                </c:pt>
                <c:pt idx="172">
                  <c:v>0.10929999999999999</c:v>
                </c:pt>
                <c:pt idx="173">
                  <c:v>0.1101</c:v>
                </c:pt>
                <c:pt idx="174">
                  <c:v>0.1108</c:v>
                </c:pt>
                <c:pt idx="175">
                  <c:v>0.112</c:v>
                </c:pt>
                <c:pt idx="176">
                  <c:v>0.1132</c:v>
                </c:pt>
                <c:pt idx="177">
                  <c:v>0.1144</c:v>
                </c:pt>
                <c:pt idx="178">
                  <c:v>0.1157</c:v>
                </c:pt>
                <c:pt idx="179">
                  <c:v>0.1169</c:v>
                </c:pt>
                <c:pt idx="180">
                  <c:v>0.1181</c:v>
                </c:pt>
                <c:pt idx="181">
                  <c:v>0.1191</c:v>
                </c:pt>
                <c:pt idx="182">
                  <c:v>0.12039999999999999</c:v>
                </c:pt>
                <c:pt idx="183">
                  <c:v>0.1216</c:v>
                </c:pt>
                <c:pt idx="184">
                  <c:v>0.1227</c:v>
                </c:pt>
                <c:pt idx="185">
                  <c:v>0.124</c:v>
                </c:pt>
                <c:pt idx="186">
                  <c:v>0.12559999999999999</c:v>
                </c:pt>
                <c:pt idx="187">
                  <c:v>0.12659999999999999</c:v>
                </c:pt>
                <c:pt idx="188">
                  <c:v>0.12740000000000001</c:v>
                </c:pt>
                <c:pt idx="189">
                  <c:v>0.1293</c:v>
                </c:pt>
                <c:pt idx="190">
                  <c:v>0.1308</c:v>
                </c:pt>
                <c:pt idx="191">
                  <c:v>0.1318</c:v>
                </c:pt>
                <c:pt idx="192">
                  <c:v>0.13320000000000001</c:v>
                </c:pt>
                <c:pt idx="193">
                  <c:v>0.13489999999999999</c:v>
                </c:pt>
                <c:pt idx="194">
                  <c:v>0.13619999999999999</c:v>
                </c:pt>
                <c:pt idx="195">
                  <c:v>0.13769999999999999</c:v>
                </c:pt>
                <c:pt idx="196">
                  <c:v>0.1396</c:v>
                </c:pt>
                <c:pt idx="197">
                  <c:v>0.1409</c:v>
                </c:pt>
                <c:pt idx="198">
                  <c:v>0.14180000000000001</c:v>
                </c:pt>
                <c:pt idx="199">
                  <c:v>0.14430000000000001</c:v>
                </c:pt>
                <c:pt idx="200">
                  <c:v>0.14549999999999999</c:v>
                </c:pt>
                <c:pt idx="201">
                  <c:v>0.1477</c:v>
                </c:pt>
                <c:pt idx="202">
                  <c:v>0.1492</c:v>
                </c:pt>
                <c:pt idx="203">
                  <c:v>0.15079999999999999</c:v>
                </c:pt>
                <c:pt idx="204">
                  <c:v>0.15240000000000001</c:v>
                </c:pt>
                <c:pt idx="205">
                  <c:v>0.15429999999999999</c:v>
                </c:pt>
                <c:pt idx="206">
                  <c:v>0.15579999999999999</c:v>
                </c:pt>
                <c:pt idx="207">
                  <c:v>0.15770000000000001</c:v>
                </c:pt>
                <c:pt idx="208">
                  <c:v>0.1593</c:v>
                </c:pt>
                <c:pt idx="209">
                  <c:v>0.16139999999999999</c:v>
                </c:pt>
                <c:pt idx="210">
                  <c:v>0.16320000000000001</c:v>
                </c:pt>
                <c:pt idx="211">
                  <c:v>0.16520000000000001</c:v>
                </c:pt>
                <c:pt idx="212">
                  <c:v>0.16700000000000001</c:v>
                </c:pt>
                <c:pt idx="213">
                  <c:v>0.16889999999999999</c:v>
                </c:pt>
                <c:pt idx="214">
                  <c:v>0.17119999999999999</c:v>
                </c:pt>
                <c:pt idx="215">
                  <c:v>0.17319999999999999</c:v>
                </c:pt>
                <c:pt idx="216">
                  <c:v>0.17519999999999999</c:v>
                </c:pt>
                <c:pt idx="217">
                  <c:v>0.17710000000000001</c:v>
                </c:pt>
                <c:pt idx="218">
                  <c:v>0.1787</c:v>
                </c:pt>
                <c:pt idx="219">
                  <c:v>0.18060000000000001</c:v>
                </c:pt>
                <c:pt idx="220">
                  <c:v>0.1832</c:v>
                </c:pt>
                <c:pt idx="221">
                  <c:v>0.18529999999999999</c:v>
                </c:pt>
                <c:pt idx="222">
                  <c:v>0.18779999999999999</c:v>
                </c:pt>
                <c:pt idx="223">
                  <c:v>0.18990000000000001</c:v>
                </c:pt>
                <c:pt idx="224">
                  <c:v>0.19220000000000001</c:v>
                </c:pt>
                <c:pt idx="225">
                  <c:v>0.19409999999999999</c:v>
                </c:pt>
                <c:pt idx="226">
                  <c:v>0.1958</c:v>
                </c:pt>
                <c:pt idx="227">
                  <c:v>0.19850000000000001</c:v>
                </c:pt>
                <c:pt idx="228">
                  <c:v>0.20080000000000001</c:v>
                </c:pt>
                <c:pt idx="229">
                  <c:v>0.20300000000000001</c:v>
                </c:pt>
                <c:pt idx="230">
                  <c:v>0.20530000000000001</c:v>
                </c:pt>
                <c:pt idx="231">
                  <c:v>0.2077</c:v>
                </c:pt>
                <c:pt idx="232">
                  <c:v>0.21060000000000001</c:v>
                </c:pt>
                <c:pt idx="233">
                  <c:v>0.21249999999999999</c:v>
                </c:pt>
                <c:pt idx="234">
                  <c:v>0.21510000000000001</c:v>
                </c:pt>
                <c:pt idx="235">
                  <c:v>0.21729999999999999</c:v>
                </c:pt>
                <c:pt idx="236">
                  <c:v>0.22020000000000001</c:v>
                </c:pt>
                <c:pt idx="237">
                  <c:v>0.22209999999999999</c:v>
                </c:pt>
                <c:pt idx="238">
                  <c:v>0.2248</c:v>
                </c:pt>
                <c:pt idx="239">
                  <c:v>0.2276</c:v>
                </c:pt>
                <c:pt idx="240">
                  <c:v>0.2298</c:v>
                </c:pt>
                <c:pt idx="241">
                  <c:v>0.23230000000000001</c:v>
                </c:pt>
                <c:pt idx="242">
                  <c:v>0.23480000000000001</c:v>
                </c:pt>
                <c:pt idx="243">
                  <c:v>0.23719999999999999</c:v>
                </c:pt>
                <c:pt idx="244">
                  <c:v>0.24030000000000001</c:v>
                </c:pt>
                <c:pt idx="245">
                  <c:v>0.24310000000000001</c:v>
                </c:pt>
                <c:pt idx="246">
                  <c:v>0.24560000000000001</c:v>
                </c:pt>
                <c:pt idx="247">
                  <c:v>0.24790000000000001</c:v>
                </c:pt>
                <c:pt idx="248">
                  <c:v>0.25040000000000001</c:v>
                </c:pt>
                <c:pt idx="249">
                  <c:v>0.2535</c:v>
                </c:pt>
                <c:pt idx="250">
                  <c:v>0.2555</c:v>
                </c:pt>
                <c:pt idx="251">
                  <c:v>0.25800000000000001</c:v>
                </c:pt>
                <c:pt idx="252">
                  <c:v>0.26069999999999999</c:v>
                </c:pt>
                <c:pt idx="253">
                  <c:v>0.26350000000000001</c:v>
                </c:pt>
                <c:pt idx="254">
                  <c:v>0.26669999999999999</c:v>
                </c:pt>
                <c:pt idx="255">
                  <c:v>0.26950000000000002</c:v>
                </c:pt>
                <c:pt idx="256">
                  <c:v>0.27200000000000002</c:v>
                </c:pt>
                <c:pt idx="257">
                  <c:v>0.27489999999999998</c:v>
                </c:pt>
                <c:pt idx="258">
                  <c:v>0.27810000000000001</c:v>
                </c:pt>
                <c:pt idx="259">
                  <c:v>0.28029999999999999</c:v>
                </c:pt>
                <c:pt idx="260">
                  <c:v>0.28289999999999998</c:v>
                </c:pt>
                <c:pt idx="261">
                  <c:v>0.28560000000000002</c:v>
                </c:pt>
                <c:pt idx="262">
                  <c:v>0.28870000000000001</c:v>
                </c:pt>
                <c:pt idx="263">
                  <c:v>0.2918</c:v>
                </c:pt>
                <c:pt idx="264">
                  <c:v>0.29499999999999998</c:v>
                </c:pt>
                <c:pt idx="265">
                  <c:v>0.29720000000000002</c:v>
                </c:pt>
                <c:pt idx="266">
                  <c:v>0.3</c:v>
                </c:pt>
                <c:pt idx="267">
                  <c:v>0.3024</c:v>
                </c:pt>
                <c:pt idx="268">
                  <c:v>0.30590000000000001</c:v>
                </c:pt>
                <c:pt idx="269">
                  <c:v>0.30880000000000002</c:v>
                </c:pt>
                <c:pt idx="270">
                  <c:v>0.31230000000000002</c:v>
                </c:pt>
                <c:pt idx="271">
                  <c:v>0.31490000000000001</c:v>
                </c:pt>
                <c:pt idx="272">
                  <c:v>0.31730000000000003</c:v>
                </c:pt>
                <c:pt idx="273">
                  <c:v>0.3201</c:v>
                </c:pt>
                <c:pt idx="274">
                  <c:v>0.32319999999999999</c:v>
                </c:pt>
                <c:pt idx="275">
                  <c:v>0.32590000000000002</c:v>
                </c:pt>
                <c:pt idx="276">
                  <c:v>0.32929999999999998</c:v>
                </c:pt>
                <c:pt idx="277">
                  <c:v>0.33250000000000002</c:v>
                </c:pt>
                <c:pt idx="278">
                  <c:v>0.33589999999999998</c:v>
                </c:pt>
                <c:pt idx="279">
                  <c:v>0.33860000000000001</c:v>
                </c:pt>
                <c:pt idx="280">
                  <c:v>0.34200000000000003</c:v>
                </c:pt>
                <c:pt idx="281">
                  <c:v>0.3448</c:v>
                </c:pt>
                <c:pt idx="282">
                  <c:v>0.34710000000000002</c:v>
                </c:pt>
                <c:pt idx="283">
                  <c:v>0.35099999999999998</c:v>
                </c:pt>
                <c:pt idx="284">
                  <c:v>0.3543</c:v>
                </c:pt>
                <c:pt idx="285">
                  <c:v>0.35709999999999997</c:v>
                </c:pt>
                <c:pt idx="286">
                  <c:v>0.3609</c:v>
                </c:pt>
                <c:pt idx="287">
                  <c:v>0.36330000000000001</c:v>
                </c:pt>
                <c:pt idx="288">
                  <c:v>0.36609999999999998</c:v>
                </c:pt>
                <c:pt idx="289">
                  <c:v>0.36890000000000001</c:v>
                </c:pt>
                <c:pt idx="290">
                  <c:v>0.37269999999999998</c:v>
                </c:pt>
                <c:pt idx="291">
                  <c:v>0.37580000000000002</c:v>
                </c:pt>
                <c:pt idx="292">
                  <c:v>0.378</c:v>
                </c:pt>
                <c:pt idx="293">
                  <c:v>0.38279999999999997</c:v>
                </c:pt>
                <c:pt idx="294">
                  <c:v>0.38529999999999998</c:v>
                </c:pt>
                <c:pt idx="295">
                  <c:v>0.38850000000000001</c:v>
                </c:pt>
                <c:pt idx="296">
                  <c:v>0.39119999999999999</c:v>
                </c:pt>
                <c:pt idx="297">
                  <c:v>0.39450000000000002</c:v>
                </c:pt>
                <c:pt idx="298">
                  <c:v>0.39839999999999998</c:v>
                </c:pt>
                <c:pt idx="299">
                  <c:v>0.40089999999999998</c:v>
                </c:pt>
                <c:pt idx="300">
                  <c:v>0.40439999999999998</c:v>
                </c:pt>
                <c:pt idx="301">
                  <c:v>0.4073</c:v>
                </c:pt>
                <c:pt idx="302">
                  <c:v>0.41070000000000001</c:v>
                </c:pt>
                <c:pt idx="303">
                  <c:v>0.41420000000000001</c:v>
                </c:pt>
                <c:pt idx="304">
                  <c:v>0.41660000000000003</c:v>
                </c:pt>
                <c:pt idx="305">
                  <c:v>0.42059999999999997</c:v>
                </c:pt>
                <c:pt idx="306">
                  <c:v>0.42370000000000002</c:v>
                </c:pt>
                <c:pt idx="307">
                  <c:v>0.42730000000000001</c:v>
                </c:pt>
                <c:pt idx="308">
                  <c:v>0.43009999999999998</c:v>
                </c:pt>
                <c:pt idx="309">
                  <c:v>0.4345</c:v>
                </c:pt>
                <c:pt idx="310">
                  <c:v>0.43719999999999998</c:v>
                </c:pt>
                <c:pt idx="311">
                  <c:v>0.43959999999999999</c:v>
                </c:pt>
                <c:pt idx="312">
                  <c:v>0.44400000000000001</c:v>
                </c:pt>
                <c:pt idx="313">
                  <c:v>0.4471</c:v>
                </c:pt>
                <c:pt idx="314">
                  <c:v>0.45040000000000002</c:v>
                </c:pt>
                <c:pt idx="315">
                  <c:v>0.45469999999999999</c:v>
                </c:pt>
                <c:pt idx="316">
                  <c:v>0.45669999999999999</c:v>
                </c:pt>
                <c:pt idx="317">
                  <c:v>0.46089999999999998</c:v>
                </c:pt>
                <c:pt idx="318">
                  <c:v>0.4642</c:v>
                </c:pt>
                <c:pt idx="319">
                  <c:v>0.46810000000000002</c:v>
                </c:pt>
                <c:pt idx="320">
                  <c:v>0.47120000000000001</c:v>
                </c:pt>
                <c:pt idx="321">
                  <c:v>0.47439999999999999</c:v>
                </c:pt>
                <c:pt idx="322">
                  <c:v>0.4783</c:v>
                </c:pt>
                <c:pt idx="323">
                  <c:v>0.48139999999999999</c:v>
                </c:pt>
                <c:pt idx="324">
                  <c:v>0.4849</c:v>
                </c:pt>
                <c:pt idx="325">
                  <c:v>0.4884</c:v>
                </c:pt>
                <c:pt idx="326">
                  <c:v>0.49170000000000003</c:v>
                </c:pt>
                <c:pt idx="327">
                  <c:v>0.49590000000000001</c:v>
                </c:pt>
                <c:pt idx="328">
                  <c:v>0.49940000000000001</c:v>
                </c:pt>
                <c:pt idx="329">
                  <c:v>0.50290000000000001</c:v>
                </c:pt>
                <c:pt idx="330">
                  <c:v>0.50619999999999998</c:v>
                </c:pt>
                <c:pt idx="331">
                  <c:v>0.51</c:v>
                </c:pt>
                <c:pt idx="332">
                  <c:v>0.51349999999999996</c:v>
                </c:pt>
                <c:pt idx="333">
                  <c:v>0.51770000000000005</c:v>
                </c:pt>
                <c:pt idx="334">
                  <c:v>0.52080000000000004</c:v>
                </c:pt>
                <c:pt idx="335">
                  <c:v>0.52380000000000004</c:v>
                </c:pt>
                <c:pt idx="336">
                  <c:v>0.52800000000000002</c:v>
                </c:pt>
                <c:pt idx="337">
                  <c:v>0.53100000000000003</c:v>
                </c:pt>
                <c:pt idx="338">
                  <c:v>0.53500000000000003</c:v>
                </c:pt>
                <c:pt idx="339">
                  <c:v>0.53900000000000003</c:v>
                </c:pt>
                <c:pt idx="340">
                  <c:v>0.54269999999999996</c:v>
                </c:pt>
                <c:pt idx="341">
                  <c:v>0.54579999999999995</c:v>
                </c:pt>
                <c:pt idx="342">
                  <c:v>0.5504</c:v>
                </c:pt>
                <c:pt idx="343">
                  <c:v>0.55400000000000005</c:v>
                </c:pt>
                <c:pt idx="344">
                  <c:v>0.55740000000000001</c:v>
                </c:pt>
                <c:pt idx="345">
                  <c:v>0.56030000000000002</c:v>
                </c:pt>
                <c:pt idx="346">
                  <c:v>0.56399999999999995</c:v>
                </c:pt>
                <c:pt idx="347">
                  <c:v>0.56869999999999998</c:v>
                </c:pt>
                <c:pt idx="348">
                  <c:v>0.57179999999999997</c:v>
                </c:pt>
                <c:pt idx="349">
                  <c:v>0.57589999999999997</c:v>
                </c:pt>
                <c:pt idx="350">
                  <c:v>0.58009999999999995</c:v>
                </c:pt>
                <c:pt idx="351">
                  <c:v>0.58409999999999995</c:v>
                </c:pt>
                <c:pt idx="352">
                  <c:v>0.58699999999999997</c:v>
                </c:pt>
                <c:pt idx="353">
                  <c:v>0.59109999999999996</c:v>
                </c:pt>
                <c:pt idx="354">
                  <c:v>0.59470000000000001</c:v>
                </c:pt>
                <c:pt idx="355">
                  <c:v>0.59899999999999998</c:v>
                </c:pt>
                <c:pt idx="356">
                  <c:v>0.60319999999999996</c:v>
                </c:pt>
                <c:pt idx="357">
                  <c:v>0.60640000000000005</c:v>
                </c:pt>
                <c:pt idx="358">
                  <c:v>0.61080000000000001</c:v>
                </c:pt>
                <c:pt idx="359">
                  <c:v>0.61460000000000004</c:v>
                </c:pt>
                <c:pt idx="360">
                  <c:v>0.6179</c:v>
                </c:pt>
                <c:pt idx="361">
                  <c:v>0.622</c:v>
                </c:pt>
                <c:pt idx="362">
                  <c:v>0.62580000000000002</c:v>
                </c:pt>
                <c:pt idx="363">
                  <c:v>0.63080000000000003</c:v>
                </c:pt>
                <c:pt idx="364">
                  <c:v>0.63319999999999999</c:v>
                </c:pt>
                <c:pt idx="365">
                  <c:v>0.63900000000000001</c:v>
                </c:pt>
                <c:pt idx="366">
                  <c:v>0.64280000000000004</c:v>
                </c:pt>
                <c:pt idx="367">
                  <c:v>0.6482</c:v>
                </c:pt>
                <c:pt idx="368">
                  <c:v>0.65080000000000005</c:v>
                </c:pt>
                <c:pt idx="369">
                  <c:v>0.65510000000000002</c:v>
                </c:pt>
                <c:pt idx="370">
                  <c:v>0.65800000000000003</c:v>
                </c:pt>
                <c:pt idx="371">
                  <c:v>0.66349999999999998</c:v>
                </c:pt>
                <c:pt idx="372">
                  <c:v>0.66700000000000004</c:v>
                </c:pt>
                <c:pt idx="373">
                  <c:v>0.67100000000000004</c:v>
                </c:pt>
                <c:pt idx="374">
                  <c:v>0.67469999999999997</c:v>
                </c:pt>
                <c:pt idx="375">
                  <c:v>0.68069999999999997</c:v>
                </c:pt>
                <c:pt idx="376">
                  <c:v>0.6845</c:v>
                </c:pt>
                <c:pt idx="377">
                  <c:v>0.68830000000000002</c:v>
                </c:pt>
                <c:pt idx="378">
                  <c:v>0.69210000000000005</c:v>
                </c:pt>
                <c:pt idx="379">
                  <c:v>0.69710000000000005</c:v>
                </c:pt>
                <c:pt idx="380">
                  <c:v>0.70189999999999997</c:v>
                </c:pt>
                <c:pt idx="381">
                  <c:v>0.70479999999999998</c:v>
                </c:pt>
                <c:pt idx="382">
                  <c:v>0.71020000000000005</c:v>
                </c:pt>
                <c:pt idx="383">
                  <c:v>0.7137</c:v>
                </c:pt>
                <c:pt idx="384">
                  <c:v>0.71819999999999995</c:v>
                </c:pt>
                <c:pt idx="385">
                  <c:v>0.72230000000000005</c:v>
                </c:pt>
                <c:pt idx="386">
                  <c:v>0.72729999999999995</c:v>
                </c:pt>
                <c:pt idx="387">
                  <c:v>0.73140000000000005</c:v>
                </c:pt>
                <c:pt idx="388">
                  <c:v>0.73599999999999999</c:v>
                </c:pt>
                <c:pt idx="389">
                  <c:v>0.74039999999999995</c:v>
                </c:pt>
                <c:pt idx="390">
                  <c:v>0.745</c:v>
                </c:pt>
                <c:pt idx="391">
                  <c:v>0.74950000000000006</c:v>
                </c:pt>
                <c:pt idx="392">
                  <c:v>0.75449999999999995</c:v>
                </c:pt>
                <c:pt idx="393">
                  <c:v>0.75770000000000004</c:v>
                </c:pt>
                <c:pt idx="394">
                  <c:v>0.76259999999999994</c:v>
                </c:pt>
                <c:pt idx="395">
                  <c:v>0.76839999999999997</c:v>
                </c:pt>
                <c:pt idx="396">
                  <c:v>0.77270000000000005</c:v>
                </c:pt>
                <c:pt idx="397">
                  <c:v>0.77649999999999997</c:v>
                </c:pt>
                <c:pt idx="398">
                  <c:v>0.78139999999999998</c:v>
                </c:pt>
                <c:pt idx="399">
                  <c:v>0.78669999999999995</c:v>
                </c:pt>
                <c:pt idx="400">
                  <c:v>0.79100000000000004</c:v>
                </c:pt>
                <c:pt idx="401">
                  <c:v>0.79569999999999996</c:v>
                </c:pt>
                <c:pt idx="402">
                  <c:v>0.80069999999999997</c:v>
                </c:pt>
                <c:pt idx="403">
                  <c:v>0.80530000000000002</c:v>
                </c:pt>
                <c:pt idx="404">
                  <c:v>0.81030000000000002</c:v>
                </c:pt>
                <c:pt idx="405">
                  <c:v>0.81469999999999998</c:v>
                </c:pt>
                <c:pt idx="406">
                  <c:v>0.8206</c:v>
                </c:pt>
                <c:pt idx="407">
                  <c:v>0.82499999999999996</c:v>
                </c:pt>
                <c:pt idx="408">
                  <c:v>0.8306</c:v>
                </c:pt>
                <c:pt idx="409">
                  <c:v>0.83499999999999996</c:v>
                </c:pt>
                <c:pt idx="410">
                  <c:v>0.84040000000000004</c:v>
                </c:pt>
                <c:pt idx="411">
                  <c:v>0.84509999999999996</c:v>
                </c:pt>
                <c:pt idx="412">
                  <c:v>0.85029999999999994</c:v>
                </c:pt>
                <c:pt idx="413">
                  <c:v>0.85499999999999998</c:v>
                </c:pt>
                <c:pt idx="414">
                  <c:v>0.86080000000000001</c:v>
                </c:pt>
                <c:pt idx="415">
                  <c:v>0.86570000000000003</c:v>
                </c:pt>
                <c:pt idx="416">
                  <c:v>0.87109999999999999</c:v>
                </c:pt>
                <c:pt idx="417">
                  <c:v>0.87660000000000005</c:v>
                </c:pt>
                <c:pt idx="418">
                  <c:v>0.88170000000000004</c:v>
                </c:pt>
                <c:pt idx="419">
                  <c:v>0.88770000000000004</c:v>
                </c:pt>
                <c:pt idx="420">
                  <c:v>0.89339999999999997</c:v>
                </c:pt>
                <c:pt idx="421">
                  <c:v>0.89910000000000001</c:v>
                </c:pt>
                <c:pt idx="422">
                  <c:v>0.90459999999999996</c:v>
                </c:pt>
              </c:numCache>
            </c:numRef>
          </c:xVal>
          <c:yVal>
            <c:numRef>
              <c:f>U_notch!$N$4:$N$426</c:f>
              <c:numCache>
                <c:formatCode>General</c:formatCode>
                <c:ptCount val="423"/>
                <c:pt idx="0">
                  <c:v>5.3400000000000001E-3</c:v>
                </c:pt>
                <c:pt idx="1">
                  <c:v>4.0049999999999995E-2</c:v>
                </c:pt>
                <c:pt idx="2">
                  <c:v>0.13046000000000002</c:v>
                </c:pt>
                <c:pt idx="3">
                  <c:v>0.20638000000000001</c:v>
                </c:pt>
                <c:pt idx="4">
                  <c:v>0.28419</c:v>
                </c:pt>
                <c:pt idx="5">
                  <c:v>0.36658999999999997</c:v>
                </c:pt>
                <c:pt idx="6">
                  <c:v>0.44556000000000001</c:v>
                </c:pt>
                <c:pt idx="7">
                  <c:v>0.51688999999999996</c:v>
                </c:pt>
                <c:pt idx="8">
                  <c:v>0.59128000000000003</c:v>
                </c:pt>
                <c:pt idx="9">
                  <c:v>0.66185000000000005</c:v>
                </c:pt>
                <c:pt idx="10">
                  <c:v>0.73775999999999997</c:v>
                </c:pt>
                <c:pt idx="11">
                  <c:v>0.80489999999999995</c:v>
                </c:pt>
                <c:pt idx="12">
                  <c:v>0.87585000000000002</c:v>
                </c:pt>
                <c:pt idx="13">
                  <c:v>0.93574999999999997</c:v>
                </c:pt>
                <c:pt idx="14">
                  <c:v>1.0063200000000001</c:v>
                </c:pt>
                <c:pt idx="15">
                  <c:v>1.0738399999999999</c:v>
                </c:pt>
                <c:pt idx="16">
                  <c:v>1.1348699999999998</c:v>
                </c:pt>
                <c:pt idx="17">
                  <c:v>1.2000999999999999</c:v>
                </c:pt>
                <c:pt idx="18">
                  <c:v>1.2699100000000001</c:v>
                </c:pt>
                <c:pt idx="19">
                  <c:v>1.3301800000000001</c:v>
                </c:pt>
                <c:pt idx="20">
                  <c:v>1.3942699999999999</c:v>
                </c:pt>
                <c:pt idx="21">
                  <c:v>1.4545399999999999</c:v>
                </c:pt>
                <c:pt idx="22">
                  <c:v>1.51634</c:v>
                </c:pt>
                <c:pt idx="23">
                  <c:v>1.5708900000000001</c:v>
                </c:pt>
                <c:pt idx="24">
                  <c:v>1.6323099999999999</c:v>
                </c:pt>
                <c:pt idx="25">
                  <c:v>1.6849499999999999</c:v>
                </c:pt>
                <c:pt idx="26">
                  <c:v>1.7486600000000001</c:v>
                </c:pt>
                <c:pt idx="27">
                  <c:v>1.8028299999999999</c:v>
                </c:pt>
                <c:pt idx="28">
                  <c:v>1.8577600000000001</c:v>
                </c:pt>
                <c:pt idx="29">
                  <c:v>1.9107799999999999</c:v>
                </c:pt>
                <c:pt idx="30">
                  <c:v>1.9702899999999999</c:v>
                </c:pt>
                <c:pt idx="31">
                  <c:v>2.0198800000000001</c:v>
                </c:pt>
                <c:pt idx="32">
                  <c:v>2.0679499999999997</c:v>
                </c:pt>
                <c:pt idx="33">
                  <c:v>2.11639</c:v>
                </c:pt>
                <c:pt idx="34">
                  <c:v>2.1633100000000001</c:v>
                </c:pt>
                <c:pt idx="35">
                  <c:v>2.2167199999999996</c:v>
                </c:pt>
                <c:pt idx="36">
                  <c:v>2.26898</c:v>
                </c:pt>
                <c:pt idx="37">
                  <c:v>2.3143800000000003</c:v>
                </c:pt>
                <c:pt idx="38">
                  <c:v>2.35825</c:v>
                </c:pt>
                <c:pt idx="39">
                  <c:v>2.4116500000000003</c:v>
                </c:pt>
                <c:pt idx="40">
                  <c:v>2.4585700000000004</c:v>
                </c:pt>
                <c:pt idx="41">
                  <c:v>2.4978600000000002</c:v>
                </c:pt>
                <c:pt idx="42">
                  <c:v>2.54555</c:v>
                </c:pt>
                <c:pt idx="43">
                  <c:v>2.5947600000000004</c:v>
                </c:pt>
                <c:pt idx="44">
                  <c:v>2.6363400000000001</c:v>
                </c:pt>
                <c:pt idx="45">
                  <c:v>2.68059</c:v>
                </c:pt>
                <c:pt idx="46">
                  <c:v>2.7214099999999997</c:v>
                </c:pt>
                <c:pt idx="47">
                  <c:v>2.7671799999999998</c:v>
                </c:pt>
                <c:pt idx="48">
                  <c:v>2.81067</c:v>
                </c:pt>
                <c:pt idx="49">
                  <c:v>2.8503400000000001</c:v>
                </c:pt>
                <c:pt idx="50">
                  <c:v>2.8930700000000003</c:v>
                </c:pt>
                <c:pt idx="51">
                  <c:v>2.9392199999999997</c:v>
                </c:pt>
                <c:pt idx="52">
                  <c:v>2.97356</c:v>
                </c:pt>
                <c:pt idx="53">
                  <c:v>3.0151399999999997</c:v>
                </c:pt>
                <c:pt idx="54">
                  <c:v>3.0590100000000002</c:v>
                </c:pt>
                <c:pt idx="55">
                  <c:v>3.1017299999999999</c:v>
                </c:pt>
                <c:pt idx="56">
                  <c:v>3.14751</c:v>
                </c:pt>
                <c:pt idx="57">
                  <c:v>3.1761200000000001</c:v>
                </c:pt>
                <c:pt idx="58">
                  <c:v>3.2138800000000001</c:v>
                </c:pt>
                <c:pt idx="59">
                  <c:v>3.25813</c:v>
                </c:pt>
                <c:pt idx="60">
                  <c:v>3.2966599999999997</c:v>
                </c:pt>
                <c:pt idx="61">
                  <c:v>3.3351899999999999</c:v>
                </c:pt>
                <c:pt idx="62">
                  <c:v>3.3695200000000001</c:v>
                </c:pt>
                <c:pt idx="63">
                  <c:v>3.4069099999999999</c:v>
                </c:pt>
                <c:pt idx="64">
                  <c:v>3.4480999999999997</c:v>
                </c:pt>
                <c:pt idx="65">
                  <c:v>3.47939</c:v>
                </c:pt>
                <c:pt idx="66">
                  <c:v>3.52135</c:v>
                </c:pt>
                <c:pt idx="67">
                  <c:v>3.55606</c:v>
                </c:pt>
                <c:pt idx="68">
                  <c:v>3.5930599999999999</c:v>
                </c:pt>
                <c:pt idx="69">
                  <c:v>3.6293000000000002</c:v>
                </c:pt>
                <c:pt idx="70">
                  <c:v>3.6651599999999998</c:v>
                </c:pt>
                <c:pt idx="71">
                  <c:v>3.6998699999999998</c:v>
                </c:pt>
                <c:pt idx="72">
                  <c:v>3.7387800000000002</c:v>
                </c:pt>
                <c:pt idx="73">
                  <c:v>3.7666300000000001</c:v>
                </c:pt>
                <c:pt idx="74">
                  <c:v>3.8116500000000002</c:v>
                </c:pt>
                <c:pt idx="75">
                  <c:v>3.8421599999999998</c:v>
                </c:pt>
                <c:pt idx="76">
                  <c:v>3.8799299999999999</c:v>
                </c:pt>
                <c:pt idx="77">
                  <c:v>3.9115900000000003</c:v>
                </c:pt>
                <c:pt idx="78">
                  <c:v>3.9489699999999996</c:v>
                </c:pt>
                <c:pt idx="79">
                  <c:v>3.9825399999999997</c:v>
                </c:pt>
                <c:pt idx="80">
                  <c:v>4.0183999999999997</c:v>
                </c:pt>
                <c:pt idx="81">
                  <c:v>4.0542600000000002</c:v>
                </c:pt>
                <c:pt idx="82">
                  <c:v>4.0863000000000005</c:v>
                </c:pt>
                <c:pt idx="83">
                  <c:v>4.12216</c:v>
                </c:pt>
                <c:pt idx="84">
                  <c:v>4.1652700000000005</c:v>
                </c:pt>
                <c:pt idx="85">
                  <c:v>4.1915899999999997</c:v>
                </c:pt>
                <c:pt idx="86">
                  <c:v>4.2202000000000002</c:v>
                </c:pt>
                <c:pt idx="87">
                  <c:v>4.2560600000000006</c:v>
                </c:pt>
                <c:pt idx="88">
                  <c:v>4.2949700000000002</c:v>
                </c:pt>
                <c:pt idx="89">
                  <c:v>4.3201400000000003</c:v>
                </c:pt>
                <c:pt idx="90">
                  <c:v>4.36172</c:v>
                </c:pt>
                <c:pt idx="91">
                  <c:v>4.38957</c:v>
                </c:pt>
                <c:pt idx="92">
                  <c:v>4.4307700000000008</c:v>
                </c:pt>
                <c:pt idx="93">
                  <c:v>4.4624300000000003</c:v>
                </c:pt>
                <c:pt idx="94">
                  <c:v>4.4944799999999994</c:v>
                </c:pt>
                <c:pt idx="95">
                  <c:v>4.5249899999999998</c:v>
                </c:pt>
                <c:pt idx="96">
                  <c:v>4.5604700000000005</c:v>
                </c:pt>
                <c:pt idx="97">
                  <c:v>4.5936599999999999</c:v>
                </c:pt>
                <c:pt idx="98">
                  <c:v>4.6268500000000001</c:v>
                </c:pt>
                <c:pt idx="99">
                  <c:v>4.6581299999999999</c:v>
                </c:pt>
                <c:pt idx="100">
                  <c:v>4.6966599999999996</c:v>
                </c:pt>
                <c:pt idx="101">
                  <c:v>4.7271700000000001</c:v>
                </c:pt>
                <c:pt idx="102">
                  <c:v>4.7637900000000002</c:v>
                </c:pt>
                <c:pt idx="103">
                  <c:v>4.7939300000000005</c:v>
                </c:pt>
                <c:pt idx="104">
                  <c:v>4.8324600000000002</c:v>
                </c:pt>
                <c:pt idx="105">
                  <c:v>4.8633599999999992</c:v>
                </c:pt>
                <c:pt idx="106">
                  <c:v>4.8973100000000001</c:v>
                </c:pt>
                <c:pt idx="107">
                  <c:v>4.9289700000000005</c:v>
                </c:pt>
                <c:pt idx="108">
                  <c:v>4.9583399999999997</c:v>
                </c:pt>
                <c:pt idx="109">
                  <c:v>4.9949599999999998</c:v>
                </c:pt>
                <c:pt idx="110">
                  <c:v>5.0308199999999994</c:v>
                </c:pt>
                <c:pt idx="111">
                  <c:v>5.0586700000000002</c:v>
                </c:pt>
                <c:pt idx="112">
                  <c:v>5.0949099999999996</c:v>
                </c:pt>
                <c:pt idx="113">
                  <c:v>5.1307700000000001</c:v>
                </c:pt>
                <c:pt idx="114">
                  <c:v>5.1662400000000002</c:v>
                </c:pt>
                <c:pt idx="115">
                  <c:v>5.1940900000000001</c:v>
                </c:pt>
                <c:pt idx="116">
                  <c:v>5.2265200000000007</c:v>
                </c:pt>
                <c:pt idx="117">
                  <c:v>5.2684799999999994</c:v>
                </c:pt>
                <c:pt idx="118">
                  <c:v>5.29976</c:v>
                </c:pt>
                <c:pt idx="119">
                  <c:v>5.32341</c:v>
                </c:pt>
                <c:pt idx="120">
                  <c:v>5.3493500000000003</c:v>
                </c:pt>
                <c:pt idx="121">
                  <c:v>5.3978000000000002</c:v>
                </c:pt>
                <c:pt idx="122">
                  <c:v>5.4287000000000001</c:v>
                </c:pt>
                <c:pt idx="123">
                  <c:v>5.4660799999999998</c:v>
                </c:pt>
                <c:pt idx="124">
                  <c:v>5.4958299999999998</c:v>
                </c:pt>
                <c:pt idx="125">
                  <c:v>5.52902</c:v>
                </c:pt>
                <c:pt idx="126">
                  <c:v>5.5652600000000003</c:v>
                </c:pt>
                <c:pt idx="127">
                  <c:v>5.5957799999999995</c:v>
                </c:pt>
                <c:pt idx="128">
                  <c:v>5.6251499999999997</c:v>
                </c:pt>
                <c:pt idx="129">
                  <c:v>5.6640600000000001</c:v>
                </c:pt>
                <c:pt idx="130">
                  <c:v>5.69611</c:v>
                </c:pt>
                <c:pt idx="131">
                  <c:v>5.7277700000000005</c:v>
                </c:pt>
                <c:pt idx="132">
                  <c:v>5.7621000000000002</c:v>
                </c:pt>
                <c:pt idx="133">
                  <c:v>5.7876599999999998</c:v>
                </c:pt>
                <c:pt idx="134">
                  <c:v>5.8307600000000006</c:v>
                </c:pt>
                <c:pt idx="135">
                  <c:v>5.8502200000000002</c:v>
                </c:pt>
                <c:pt idx="136">
                  <c:v>5.8925600000000005</c:v>
                </c:pt>
                <c:pt idx="137">
                  <c:v>5.9234600000000004</c:v>
                </c:pt>
                <c:pt idx="138">
                  <c:v>5.9577900000000001</c:v>
                </c:pt>
                <c:pt idx="139">
                  <c:v>5.9921300000000004</c:v>
                </c:pt>
                <c:pt idx="140">
                  <c:v>6.0184499999999996</c:v>
                </c:pt>
                <c:pt idx="141">
                  <c:v>6.0523999999999996</c:v>
                </c:pt>
                <c:pt idx="142">
                  <c:v>6.08711</c:v>
                </c:pt>
                <c:pt idx="143">
                  <c:v>6.1203000000000003</c:v>
                </c:pt>
                <c:pt idx="144">
                  <c:v>6.1508199999999995</c:v>
                </c:pt>
                <c:pt idx="145">
                  <c:v>6.1809500000000002</c:v>
                </c:pt>
                <c:pt idx="146">
                  <c:v>6.2156700000000003</c:v>
                </c:pt>
                <c:pt idx="147">
                  <c:v>6.2480900000000004</c:v>
                </c:pt>
                <c:pt idx="148">
                  <c:v>6.2816599999999996</c:v>
                </c:pt>
                <c:pt idx="149">
                  <c:v>6.3098900000000002</c:v>
                </c:pt>
                <c:pt idx="150">
                  <c:v>6.3430799999999996</c:v>
                </c:pt>
                <c:pt idx="151">
                  <c:v>6.3793199999999999</c:v>
                </c:pt>
                <c:pt idx="152">
                  <c:v>6.4094499999999996</c:v>
                </c:pt>
                <c:pt idx="153">
                  <c:v>6.4361600000000001</c:v>
                </c:pt>
                <c:pt idx="154">
                  <c:v>6.4693500000000004</c:v>
                </c:pt>
                <c:pt idx="155">
                  <c:v>6.5063500000000003</c:v>
                </c:pt>
                <c:pt idx="156">
                  <c:v>6.5292399999999997</c:v>
                </c:pt>
                <c:pt idx="157">
                  <c:v>6.5620399999999997</c:v>
                </c:pt>
                <c:pt idx="158">
                  <c:v>6.5925600000000006</c:v>
                </c:pt>
                <c:pt idx="159">
                  <c:v>6.6284200000000002</c:v>
                </c:pt>
                <c:pt idx="160">
                  <c:v>6.6616099999999996</c:v>
                </c:pt>
                <c:pt idx="161">
                  <c:v>6.6898299999999997</c:v>
                </c:pt>
                <c:pt idx="162">
                  <c:v>6.71577</c:v>
                </c:pt>
                <c:pt idx="163">
                  <c:v>6.7581199999999999</c:v>
                </c:pt>
                <c:pt idx="164">
                  <c:v>6.7825299999999995</c:v>
                </c:pt>
                <c:pt idx="165">
                  <c:v>6.8130500000000005</c:v>
                </c:pt>
                <c:pt idx="166">
                  <c:v>6.8416600000000001</c:v>
                </c:pt>
                <c:pt idx="167">
                  <c:v>6.8759899999999998</c:v>
                </c:pt>
                <c:pt idx="168">
                  <c:v>6.9004099999999999</c:v>
                </c:pt>
                <c:pt idx="169">
                  <c:v>6.9316899999999997</c:v>
                </c:pt>
                <c:pt idx="170">
                  <c:v>6.96068</c:v>
                </c:pt>
                <c:pt idx="171">
                  <c:v>6.9854700000000003</c:v>
                </c:pt>
                <c:pt idx="172">
                  <c:v>7.0220900000000004</c:v>
                </c:pt>
                <c:pt idx="173">
                  <c:v>7.0514700000000001</c:v>
                </c:pt>
                <c:pt idx="174">
                  <c:v>7.0751200000000001</c:v>
                </c:pt>
                <c:pt idx="175">
                  <c:v>7.1021999999999998</c:v>
                </c:pt>
                <c:pt idx="176">
                  <c:v>7.1365400000000001</c:v>
                </c:pt>
                <c:pt idx="177">
                  <c:v>7.1655299999999995</c:v>
                </c:pt>
                <c:pt idx="178">
                  <c:v>7.1918500000000005</c:v>
                </c:pt>
                <c:pt idx="179">
                  <c:v>7.2139700000000007</c:v>
                </c:pt>
                <c:pt idx="180">
                  <c:v>7.2486899999999999</c:v>
                </c:pt>
                <c:pt idx="181">
                  <c:v>7.2731000000000003</c:v>
                </c:pt>
                <c:pt idx="182">
                  <c:v>7.3001899999999997</c:v>
                </c:pt>
                <c:pt idx="183">
                  <c:v>7.32803</c:v>
                </c:pt>
                <c:pt idx="184">
                  <c:v>7.34863</c:v>
                </c:pt>
                <c:pt idx="185">
                  <c:v>7.3844899999999996</c:v>
                </c:pt>
                <c:pt idx="186">
                  <c:v>7.4111899999999995</c:v>
                </c:pt>
                <c:pt idx="187">
                  <c:v>7.4348400000000003</c:v>
                </c:pt>
                <c:pt idx="188">
                  <c:v>7.4577299999999997</c:v>
                </c:pt>
                <c:pt idx="189">
                  <c:v>7.4844399999999993</c:v>
                </c:pt>
                <c:pt idx="190">
                  <c:v>7.5161000000000007</c:v>
                </c:pt>
                <c:pt idx="191">
                  <c:v>7.5386000000000006</c:v>
                </c:pt>
                <c:pt idx="192">
                  <c:v>7.56264</c:v>
                </c:pt>
                <c:pt idx="193">
                  <c:v>7.5912499999999996</c:v>
                </c:pt>
                <c:pt idx="194">
                  <c:v>7.6126100000000001</c:v>
                </c:pt>
                <c:pt idx="195">
                  <c:v>7.6351199999999997</c:v>
                </c:pt>
                <c:pt idx="196">
                  <c:v>7.6595300000000002</c:v>
                </c:pt>
                <c:pt idx="197">
                  <c:v>7.6858500000000003</c:v>
                </c:pt>
                <c:pt idx="198">
                  <c:v>7.7098800000000001</c:v>
                </c:pt>
                <c:pt idx="199">
                  <c:v>7.7266700000000004</c:v>
                </c:pt>
                <c:pt idx="200">
                  <c:v>7.7518500000000001</c:v>
                </c:pt>
                <c:pt idx="201">
                  <c:v>7.7796899999999996</c:v>
                </c:pt>
                <c:pt idx="202">
                  <c:v>7.7987700000000002</c:v>
                </c:pt>
                <c:pt idx="203">
                  <c:v>7.8220400000000003</c:v>
                </c:pt>
                <c:pt idx="204">
                  <c:v>7.8433999999999999</c:v>
                </c:pt>
                <c:pt idx="205">
                  <c:v>7.8681899999999994</c:v>
                </c:pt>
                <c:pt idx="206">
                  <c:v>7.8937499999999998</c:v>
                </c:pt>
                <c:pt idx="207">
                  <c:v>7.90787</c:v>
                </c:pt>
                <c:pt idx="208">
                  <c:v>7.9276999999999997</c:v>
                </c:pt>
                <c:pt idx="209">
                  <c:v>7.9509699999999999</c:v>
                </c:pt>
                <c:pt idx="210">
                  <c:v>7.9700500000000005</c:v>
                </c:pt>
                <c:pt idx="211">
                  <c:v>7.98759</c:v>
                </c:pt>
                <c:pt idx="212">
                  <c:v>8.0120100000000001</c:v>
                </c:pt>
                <c:pt idx="213">
                  <c:v>8.0329899999999999</c:v>
                </c:pt>
                <c:pt idx="214">
                  <c:v>8.0493900000000007</c:v>
                </c:pt>
                <c:pt idx="215">
                  <c:v>8.0684699999999996</c:v>
                </c:pt>
                <c:pt idx="216">
                  <c:v>8.084109999999999</c:v>
                </c:pt>
                <c:pt idx="217">
                  <c:v>8.1001300000000001</c:v>
                </c:pt>
                <c:pt idx="218">
                  <c:v>8.1253100000000007</c:v>
                </c:pt>
                <c:pt idx="219">
                  <c:v>8.1451399999999996</c:v>
                </c:pt>
                <c:pt idx="220">
                  <c:v>8.1550600000000006</c:v>
                </c:pt>
                <c:pt idx="221">
                  <c:v>8.1726099999999988</c:v>
                </c:pt>
                <c:pt idx="222">
                  <c:v>8.1966399999999986</c:v>
                </c:pt>
                <c:pt idx="223">
                  <c:v>8.2107500000000009</c:v>
                </c:pt>
                <c:pt idx="224">
                  <c:v>8.2298299999999998</c:v>
                </c:pt>
                <c:pt idx="225">
                  <c:v>8.2416499999999999</c:v>
                </c:pt>
                <c:pt idx="226">
                  <c:v>8.2599599999999995</c:v>
                </c:pt>
                <c:pt idx="227">
                  <c:v>8.2748399999999993</c:v>
                </c:pt>
                <c:pt idx="228">
                  <c:v>8.2927700000000009</c:v>
                </c:pt>
                <c:pt idx="229">
                  <c:v>8.3114599999999985</c:v>
                </c:pt>
                <c:pt idx="230">
                  <c:v>8.3236699999999999</c:v>
                </c:pt>
                <c:pt idx="231">
                  <c:v>8.3389299999999995</c:v>
                </c:pt>
                <c:pt idx="232">
                  <c:v>8.3518999999999988</c:v>
                </c:pt>
                <c:pt idx="233">
                  <c:v>8.3694500000000005</c:v>
                </c:pt>
                <c:pt idx="234">
                  <c:v>8.3911899999999999</c:v>
                </c:pt>
                <c:pt idx="235">
                  <c:v>8.4003399999999999</c:v>
                </c:pt>
                <c:pt idx="236">
                  <c:v>8.4137000000000004</c:v>
                </c:pt>
                <c:pt idx="237">
                  <c:v>8.4266699999999997</c:v>
                </c:pt>
                <c:pt idx="238">
                  <c:v>8.4487900000000007</c:v>
                </c:pt>
                <c:pt idx="239">
                  <c:v>8.4552800000000001</c:v>
                </c:pt>
                <c:pt idx="240">
                  <c:v>8.4735899999999997</c:v>
                </c:pt>
                <c:pt idx="241">
                  <c:v>8.4835100000000008</c:v>
                </c:pt>
                <c:pt idx="242">
                  <c:v>8.4972399999999997</c:v>
                </c:pt>
                <c:pt idx="243">
                  <c:v>8.5155499999999993</c:v>
                </c:pt>
                <c:pt idx="244">
                  <c:v>8.5266099999999998</c:v>
                </c:pt>
                <c:pt idx="245">
                  <c:v>8.5361499999999992</c:v>
                </c:pt>
                <c:pt idx="246">
                  <c:v>8.5464500000000001</c:v>
                </c:pt>
                <c:pt idx="247">
                  <c:v>8.5693400000000004</c:v>
                </c:pt>
                <c:pt idx="248">
                  <c:v>8.577729999999999</c:v>
                </c:pt>
                <c:pt idx="249">
                  <c:v>8.5864999999999991</c:v>
                </c:pt>
                <c:pt idx="250">
                  <c:v>8.6002299999999998</c:v>
                </c:pt>
                <c:pt idx="251">
                  <c:v>8.6162600000000005</c:v>
                </c:pt>
                <c:pt idx="252">
                  <c:v>8.6257900000000003</c:v>
                </c:pt>
                <c:pt idx="253">
                  <c:v>8.6422000000000008</c:v>
                </c:pt>
                <c:pt idx="254">
                  <c:v>8.6528799999999997</c:v>
                </c:pt>
                <c:pt idx="255">
                  <c:v>8.6627999999999989</c:v>
                </c:pt>
                <c:pt idx="256">
                  <c:v>8.6734799999999996</c:v>
                </c:pt>
                <c:pt idx="257">
                  <c:v>8.6814900000000002</c:v>
                </c:pt>
                <c:pt idx="258">
                  <c:v>8.694840000000001</c:v>
                </c:pt>
                <c:pt idx="259">
                  <c:v>8.7039899999999992</c:v>
                </c:pt>
                <c:pt idx="260">
                  <c:v>8.7181100000000011</c:v>
                </c:pt>
                <c:pt idx="261">
                  <c:v>8.7284100000000002</c:v>
                </c:pt>
                <c:pt idx="262">
                  <c:v>8.7390900000000009</c:v>
                </c:pt>
                <c:pt idx="263">
                  <c:v>8.745569999999999</c:v>
                </c:pt>
                <c:pt idx="264">
                  <c:v>8.7635000000000005</c:v>
                </c:pt>
                <c:pt idx="265">
                  <c:v>8.7719000000000005</c:v>
                </c:pt>
                <c:pt idx="266">
                  <c:v>8.7783799999999985</c:v>
                </c:pt>
                <c:pt idx="267">
                  <c:v>8.7837199999999989</c:v>
                </c:pt>
                <c:pt idx="268">
                  <c:v>8.8054699999999997</c:v>
                </c:pt>
                <c:pt idx="269">
                  <c:v>8.81386</c:v>
                </c:pt>
                <c:pt idx="270">
                  <c:v>8.8203399999999998</c:v>
                </c:pt>
                <c:pt idx="271">
                  <c:v>8.8294999999999995</c:v>
                </c:pt>
                <c:pt idx="272">
                  <c:v>8.8397999999999985</c:v>
                </c:pt>
                <c:pt idx="273">
                  <c:v>8.8432300000000001</c:v>
                </c:pt>
                <c:pt idx="274">
                  <c:v>8.8527699999999996</c:v>
                </c:pt>
                <c:pt idx="275">
                  <c:v>8.8630700000000004</c:v>
                </c:pt>
                <c:pt idx="276">
                  <c:v>8.8787099999999999</c:v>
                </c:pt>
                <c:pt idx="277">
                  <c:v>8.8851899999999997</c:v>
                </c:pt>
                <c:pt idx="278">
                  <c:v>8.8916800000000009</c:v>
                </c:pt>
                <c:pt idx="279">
                  <c:v>8.8985400000000006</c:v>
                </c:pt>
                <c:pt idx="280">
                  <c:v>8.9134200000000003</c:v>
                </c:pt>
                <c:pt idx="281">
                  <c:v>8.9134200000000003</c:v>
                </c:pt>
                <c:pt idx="282">
                  <c:v>8.9271499999999993</c:v>
                </c:pt>
                <c:pt idx="283">
                  <c:v>8.9378399999999996</c:v>
                </c:pt>
                <c:pt idx="284">
                  <c:v>8.9439400000000013</c:v>
                </c:pt>
                <c:pt idx="285">
                  <c:v>8.9504199999999994</c:v>
                </c:pt>
                <c:pt idx="286">
                  <c:v>8.9572900000000004</c:v>
                </c:pt>
                <c:pt idx="287">
                  <c:v>8.9649199999999993</c:v>
                </c:pt>
                <c:pt idx="288">
                  <c:v>8.9767499999999991</c:v>
                </c:pt>
                <c:pt idx="289">
                  <c:v>8.9858999999999991</c:v>
                </c:pt>
                <c:pt idx="290">
                  <c:v>8.9901</c:v>
                </c:pt>
                <c:pt idx="291">
                  <c:v>8.9962</c:v>
                </c:pt>
                <c:pt idx="292">
                  <c:v>9.0065000000000008</c:v>
                </c:pt>
                <c:pt idx="293">
                  <c:v>9.0145099999999996</c:v>
                </c:pt>
                <c:pt idx="294">
                  <c:v>9.0210000000000008</c:v>
                </c:pt>
                <c:pt idx="295">
                  <c:v>9.0278600000000004</c:v>
                </c:pt>
                <c:pt idx="296">
                  <c:v>9.0328199999999992</c:v>
                </c:pt>
                <c:pt idx="297">
                  <c:v>9.0416000000000007</c:v>
                </c:pt>
                <c:pt idx="298">
                  <c:v>9.0473199999999991</c:v>
                </c:pt>
                <c:pt idx="299">
                  <c:v>9.0534200000000009</c:v>
                </c:pt>
                <c:pt idx="300">
                  <c:v>9.0629599999999986</c:v>
                </c:pt>
                <c:pt idx="301">
                  <c:v>9.0721100000000003</c:v>
                </c:pt>
                <c:pt idx="302">
                  <c:v>9.0747800000000005</c:v>
                </c:pt>
                <c:pt idx="303">
                  <c:v>9.0785999999999998</c:v>
                </c:pt>
                <c:pt idx="304">
                  <c:v>9.0866100000000003</c:v>
                </c:pt>
                <c:pt idx="305">
                  <c:v>9.091569999999999</c:v>
                </c:pt>
                <c:pt idx="306">
                  <c:v>9.100340000000001</c:v>
                </c:pt>
                <c:pt idx="307">
                  <c:v>9.1060599999999994</c:v>
                </c:pt>
                <c:pt idx="308">
                  <c:v>9.1026299999999996</c:v>
                </c:pt>
                <c:pt idx="309">
                  <c:v>9.1171299999999995</c:v>
                </c:pt>
                <c:pt idx="310">
                  <c:v>9.1217000000000006</c:v>
                </c:pt>
                <c:pt idx="311">
                  <c:v>9.12514</c:v>
                </c:pt>
                <c:pt idx="312">
                  <c:v>9.1274300000000004</c:v>
                </c:pt>
                <c:pt idx="313">
                  <c:v>9.1381100000000011</c:v>
                </c:pt>
                <c:pt idx="314">
                  <c:v>9.13734</c:v>
                </c:pt>
                <c:pt idx="315">
                  <c:v>9.1403999999999996</c:v>
                </c:pt>
                <c:pt idx="316">
                  <c:v>9.1491699999999998</c:v>
                </c:pt>
                <c:pt idx="317">
                  <c:v>9.1583299999999994</c:v>
                </c:pt>
                <c:pt idx="318">
                  <c:v>9.1609999999999996</c:v>
                </c:pt>
                <c:pt idx="319">
                  <c:v>9.1663399999999999</c:v>
                </c:pt>
                <c:pt idx="320">
                  <c:v>9.1747300000000003</c:v>
                </c:pt>
                <c:pt idx="321">
                  <c:v>9.1754899999999999</c:v>
                </c:pt>
                <c:pt idx="322">
                  <c:v>9.1819799999999994</c:v>
                </c:pt>
                <c:pt idx="323">
                  <c:v>9.1815899999999999</c:v>
                </c:pt>
                <c:pt idx="324">
                  <c:v>9.1873199999999997</c:v>
                </c:pt>
                <c:pt idx="325">
                  <c:v>9.1892199999999988</c:v>
                </c:pt>
                <c:pt idx="326">
                  <c:v>9.1907499999999995</c:v>
                </c:pt>
                <c:pt idx="327">
                  <c:v>9.1930400000000017</c:v>
                </c:pt>
                <c:pt idx="328">
                  <c:v>9.2014300000000002</c:v>
                </c:pt>
                <c:pt idx="329">
                  <c:v>9.2071500000000004</c:v>
                </c:pt>
                <c:pt idx="330">
                  <c:v>9.2090599999999991</c:v>
                </c:pt>
                <c:pt idx="331">
                  <c:v>9.20486</c:v>
                </c:pt>
                <c:pt idx="332">
                  <c:v>9.2182199999999987</c:v>
                </c:pt>
                <c:pt idx="333">
                  <c:v>9.2186000000000003</c:v>
                </c:pt>
                <c:pt idx="334">
                  <c:v>9.2174500000000013</c:v>
                </c:pt>
                <c:pt idx="335">
                  <c:v>9.2212700000000005</c:v>
                </c:pt>
                <c:pt idx="336">
                  <c:v>9.2235599999999991</c:v>
                </c:pt>
                <c:pt idx="337">
                  <c:v>9.2269899999999989</c:v>
                </c:pt>
                <c:pt idx="338">
                  <c:v>9.22546</c:v>
                </c:pt>
                <c:pt idx="339">
                  <c:v>9.2277500000000003</c:v>
                </c:pt>
                <c:pt idx="340">
                  <c:v>9.2269899999999989</c:v>
                </c:pt>
                <c:pt idx="341">
                  <c:v>9.2346200000000014</c:v>
                </c:pt>
                <c:pt idx="342">
                  <c:v>9.23691</c:v>
                </c:pt>
                <c:pt idx="343">
                  <c:v>9.2319500000000012</c:v>
                </c:pt>
                <c:pt idx="344">
                  <c:v>9.2414900000000006</c:v>
                </c:pt>
                <c:pt idx="345">
                  <c:v>9.2414900000000006</c:v>
                </c:pt>
                <c:pt idx="346">
                  <c:v>9.2392000000000003</c:v>
                </c:pt>
                <c:pt idx="347">
                  <c:v>9.2372900000000016</c:v>
                </c:pt>
                <c:pt idx="348">
                  <c:v>9.2403399999999998</c:v>
                </c:pt>
                <c:pt idx="349">
                  <c:v>9.2418700000000005</c:v>
                </c:pt>
                <c:pt idx="350">
                  <c:v>9.23691</c:v>
                </c:pt>
                <c:pt idx="351">
                  <c:v>9.2430099999999999</c:v>
                </c:pt>
                <c:pt idx="352">
                  <c:v>9.238430000000001</c:v>
                </c:pt>
                <c:pt idx="353">
                  <c:v>9.2430099999999999</c:v>
                </c:pt>
                <c:pt idx="354">
                  <c:v>9.2422500000000003</c:v>
                </c:pt>
                <c:pt idx="355">
                  <c:v>9.2361500000000003</c:v>
                </c:pt>
                <c:pt idx="356">
                  <c:v>9.2342399999999998</c:v>
                </c:pt>
                <c:pt idx="357">
                  <c:v>9.2353799999999993</c:v>
                </c:pt>
                <c:pt idx="358">
                  <c:v>9.2315699999999996</c:v>
                </c:pt>
                <c:pt idx="359">
                  <c:v>9.2285199999999996</c:v>
                </c:pt>
                <c:pt idx="360">
                  <c:v>9.2342399999999998</c:v>
                </c:pt>
                <c:pt idx="361">
                  <c:v>9.2376699999999996</c:v>
                </c:pt>
                <c:pt idx="362">
                  <c:v>9.2266100000000009</c:v>
                </c:pt>
                <c:pt idx="363">
                  <c:v>9.2250800000000002</c:v>
                </c:pt>
                <c:pt idx="364">
                  <c:v>9.2239400000000007</c:v>
                </c:pt>
                <c:pt idx="365">
                  <c:v>9.2239400000000007</c:v>
                </c:pt>
                <c:pt idx="366">
                  <c:v>9.2201200000000014</c:v>
                </c:pt>
                <c:pt idx="367">
                  <c:v>9.2109699999999997</c:v>
                </c:pt>
                <c:pt idx="368">
                  <c:v>9.2147800000000011</c:v>
                </c:pt>
                <c:pt idx="369">
                  <c:v>9.2037199999999988</c:v>
                </c:pt>
                <c:pt idx="370">
                  <c:v>9.19876</c:v>
                </c:pt>
                <c:pt idx="371">
                  <c:v>9.1937999999999995</c:v>
                </c:pt>
                <c:pt idx="372">
                  <c:v>9.1934199999999997</c:v>
                </c:pt>
                <c:pt idx="373">
                  <c:v>9.1831200000000006</c:v>
                </c:pt>
                <c:pt idx="374">
                  <c:v>9.1774000000000004</c:v>
                </c:pt>
                <c:pt idx="375">
                  <c:v>9.1644299999999994</c:v>
                </c:pt>
                <c:pt idx="376">
                  <c:v>9.1659500000000005</c:v>
                </c:pt>
                <c:pt idx="377">
                  <c:v>9.1587099999999992</c:v>
                </c:pt>
                <c:pt idx="378">
                  <c:v>9.1461200000000016</c:v>
                </c:pt>
                <c:pt idx="379">
                  <c:v>9.1384899999999991</c:v>
                </c:pt>
                <c:pt idx="380">
                  <c:v>9.1358199999999989</c:v>
                </c:pt>
                <c:pt idx="381">
                  <c:v>9.1266599999999993</c:v>
                </c:pt>
                <c:pt idx="382">
                  <c:v>9.1133100000000002</c:v>
                </c:pt>
                <c:pt idx="383">
                  <c:v>9.1052999999999997</c:v>
                </c:pt>
                <c:pt idx="384">
                  <c:v>9.0980499999999989</c:v>
                </c:pt>
                <c:pt idx="385">
                  <c:v>9.0881299999999996</c:v>
                </c:pt>
                <c:pt idx="386">
                  <c:v>9.0759299999999996</c:v>
                </c:pt>
                <c:pt idx="387">
                  <c:v>9.0660100000000003</c:v>
                </c:pt>
                <c:pt idx="388">
                  <c:v>9.0591399999999993</c:v>
                </c:pt>
                <c:pt idx="389">
                  <c:v>9.0396900000000002</c:v>
                </c:pt>
                <c:pt idx="390">
                  <c:v>9.0370200000000001</c:v>
                </c:pt>
                <c:pt idx="391">
                  <c:v>9.0156600000000005</c:v>
                </c:pt>
                <c:pt idx="392">
                  <c:v>9.0080300000000015</c:v>
                </c:pt>
                <c:pt idx="393">
                  <c:v>8.9897200000000002</c:v>
                </c:pt>
                <c:pt idx="394">
                  <c:v>8.9721700000000002</c:v>
                </c:pt>
                <c:pt idx="395">
                  <c:v>8.9553799999999999</c:v>
                </c:pt>
                <c:pt idx="396">
                  <c:v>8.9511900000000004</c:v>
                </c:pt>
                <c:pt idx="397">
                  <c:v>8.9286799999999999</c:v>
                </c:pt>
                <c:pt idx="398">
                  <c:v>8.9126600000000007</c:v>
                </c:pt>
                <c:pt idx="399">
                  <c:v>8.8928200000000004</c:v>
                </c:pt>
                <c:pt idx="400">
                  <c:v>8.8790899999999997</c:v>
                </c:pt>
                <c:pt idx="401">
                  <c:v>8.8604000000000003</c:v>
                </c:pt>
                <c:pt idx="402">
                  <c:v>8.8321699999999996</c:v>
                </c:pt>
                <c:pt idx="403">
                  <c:v>8.8149999999999995</c:v>
                </c:pt>
                <c:pt idx="404">
                  <c:v>8.8047000000000004</c:v>
                </c:pt>
                <c:pt idx="405">
                  <c:v>8.7837199999999989</c:v>
                </c:pt>
                <c:pt idx="406">
                  <c:v>8.7615999999999996</c:v>
                </c:pt>
                <c:pt idx="407">
                  <c:v>8.7356599999999993</c:v>
                </c:pt>
                <c:pt idx="408">
                  <c:v>8.715819999999999</c:v>
                </c:pt>
                <c:pt idx="409">
                  <c:v>8.6891200000000008</c:v>
                </c:pt>
                <c:pt idx="410">
                  <c:v>8.6662299999999988</c:v>
                </c:pt>
                <c:pt idx="411">
                  <c:v>8.6410499999999999</c:v>
                </c:pt>
                <c:pt idx="412">
                  <c:v>8.6193099999999987</c:v>
                </c:pt>
                <c:pt idx="413">
                  <c:v>8.5922199999999993</c:v>
                </c:pt>
                <c:pt idx="414">
                  <c:v>8.5620899999999995</c:v>
                </c:pt>
                <c:pt idx="415">
                  <c:v>8.5311900000000005</c:v>
                </c:pt>
                <c:pt idx="416">
                  <c:v>8.5041000000000011</c:v>
                </c:pt>
                <c:pt idx="417">
                  <c:v>8.4816000000000003</c:v>
                </c:pt>
                <c:pt idx="418">
                  <c:v>8.43506</c:v>
                </c:pt>
                <c:pt idx="419">
                  <c:v>8.3972900000000017</c:v>
                </c:pt>
                <c:pt idx="420">
                  <c:v>8.3606700000000007</c:v>
                </c:pt>
                <c:pt idx="421">
                  <c:v>8.3259599999999985</c:v>
                </c:pt>
                <c:pt idx="422">
                  <c:v>8.2801799999999997</c:v>
                </c:pt>
              </c:numCache>
            </c:numRef>
          </c:yVal>
          <c:smooth val="0"/>
        </c:ser>
        <c:ser>
          <c:idx val="2"/>
          <c:order val="1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U_notch_best!$J$3:$J$43</c:f>
              <c:numCache>
                <c:formatCode>0.00E+00</c:formatCode>
                <c:ptCount val="41"/>
                <c:pt idx="0" formatCode="General">
                  <c:v>0</c:v>
                </c:pt>
                <c:pt idx="1">
                  <c:v>1.54101E-3</c:v>
                </c:pt>
                <c:pt idx="2">
                  <c:v>6.1610600000000003E-3</c:v>
                </c:pt>
                <c:pt idx="3">
                  <c:v>1.3838E-2</c:v>
                </c:pt>
                <c:pt idx="4">
                  <c:v>2.4517299999999999E-2</c:v>
                </c:pt>
                <c:pt idx="5">
                  <c:v>3.8135700000000002E-2</c:v>
                </c:pt>
                <c:pt idx="6">
                  <c:v>5.4600599999999999E-2</c:v>
                </c:pt>
                <c:pt idx="7">
                  <c:v>7.3682800000000007E-2</c:v>
                </c:pt>
                <c:pt idx="8">
                  <c:v>9.5322400000000002E-2</c:v>
                </c:pt>
                <c:pt idx="9">
                  <c:v>0.119423</c:v>
                </c:pt>
                <c:pt idx="10">
                  <c:v>0.145843</c:v>
                </c:pt>
                <c:pt idx="11">
                  <c:v>0.17444299999999999</c:v>
                </c:pt>
                <c:pt idx="12">
                  <c:v>0.205044</c:v>
                </c:pt>
                <c:pt idx="13">
                  <c:v>0.23744299999999999</c:v>
                </c:pt>
                <c:pt idx="14">
                  <c:v>0.27140399999999998</c:v>
                </c:pt>
                <c:pt idx="15">
                  <c:v>0.30676300000000001</c:v>
                </c:pt>
                <c:pt idx="16">
                  <c:v>0.343364</c:v>
                </c:pt>
                <c:pt idx="17">
                  <c:v>0.38088300000000003</c:v>
                </c:pt>
                <c:pt idx="18">
                  <c:v>0.41908400000000001</c:v>
                </c:pt>
                <c:pt idx="19">
                  <c:v>0.45776299999999998</c:v>
                </c:pt>
                <c:pt idx="20">
                  <c:v>0.496724</c:v>
                </c:pt>
                <c:pt idx="21">
                  <c:v>0.53568400000000005</c:v>
                </c:pt>
                <c:pt idx="22">
                  <c:v>0.57440400000000003</c:v>
                </c:pt>
                <c:pt idx="23">
                  <c:v>0.61264399999999997</c:v>
                </c:pt>
                <c:pt idx="24">
                  <c:v>0.65016399999999996</c:v>
                </c:pt>
                <c:pt idx="25">
                  <c:v>0.68664400000000003</c:v>
                </c:pt>
                <c:pt idx="26">
                  <c:v>0.72347700000000004</c:v>
                </c:pt>
                <c:pt idx="27">
                  <c:v>0.75880999999999998</c:v>
                </c:pt>
                <c:pt idx="28">
                  <c:v>0.79256000000000004</c:v>
                </c:pt>
                <c:pt idx="29">
                  <c:v>0.82447599999999999</c:v>
                </c:pt>
                <c:pt idx="30">
                  <c:v>0.85417600000000005</c:v>
                </c:pt>
                <c:pt idx="31">
                  <c:v>0.88143800000000005</c:v>
                </c:pt>
                <c:pt idx="32">
                  <c:v>0.90611399999999998</c:v>
                </c:pt>
                <c:pt idx="33">
                  <c:v>0.92829499999999998</c:v>
                </c:pt>
                <c:pt idx="34">
                  <c:v>0.94771000000000005</c:v>
                </c:pt>
                <c:pt idx="35">
                  <c:v>0.96440899999999996</c:v>
                </c:pt>
                <c:pt idx="36">
                  <c:v>0.97822299999999995</c:v>
                </c:pt>
                <c:pt idx="37">
                  <c:v>0.989012</c:v>
                </c:pt>
                <c:pt idx="38">
                  <c:v>0.99670400000000003</c:v>
                </c:pt>
                <c:pt idx="39" formatCode="General">
                  <c:v>1.00149</c:v>
                </c:pt>
                <c:pt idx="40" formatCode="General">
                  <c:v>1.00315</c:v>
                </c:pt>
              </c:numCache>
            </c:numRef>
          </c:xVal>
          <c:yVal>
            <c:numRef>
              <c:f>U_notch_best!$L$3:$L$43</c:f>
              <c:numCache>
                <c:formatCode>0.00E+00</c:formatCode>
                <c:ptCount val="41"/>
                <c:pt idx="0">
                  <c:v>4.7254399999999999E-6</c:v>
                </c:pt>
                <c:pt idx="1">
                  <c:v>0.116184</c:v>
                </c:pt>
                <c:pt idx="2">
                  <c:v>0.45668000000000003</c:v>
                </c:pt>
                <c:pt idx="3">
                  <c:v>1.022932</c:v>
                </c:pt>
                <c:pt idx="4">
                  <c:v>1.8094239999999999</c:v>
                </c:pt>
                <c:pt idx="5">
                  <c:v>2.7993760000000001</c:v>
                </c:pt>
                <c:pt idx="6">
                  <c:v>3.962208</c:v>
                </c:pt>
                <c:pt idx="7">
                  <c:v>5.0511999999999997</c:v>
                </c:pt>
                <c:pt idx="8">
                  <c:v>5.9734399999999992</c:v>
                </c:pt>
                <c:pt idx="9">
                  <c:v>6.7348400000000002</c:v>
                </c:pt>
                <c:pt idx="10">
                  <c:v>7.3378800000000002</c:v>
                </c:pt>
                <c:pt idx="11">
                  <c:v>7.8557199999999998</c:v>
                </c:pt>
                <c:pt idx="12">
                  <c:v>8.2627199999999998</c:v>
                </c:pt>
                <c:pt idx="13">
                  <c:v>8.5478400000000008</c:v>
                </c:pt>
                <c:pt idx="14">
                  <c:v>8.7367600000000003</c:v>
                </c:pt>
                <c:pt idx="15">
                  <c:v>8.8736800000000002</c:v>
                </c:pt>
                <c:pt idx="16">
                  <c:v>8.985479999999999</c:v>
                </c:pt>
                <c:pt idx="17">
                  <c:v>9.0808799999999987</c:v>
                </c:pt>
                <c:pt idx="18">
                  <c:v>9.1636800000000012</c:v>
                </c:pt>
                <c:pt idx="19">
                  <c:v>9.235479999999999</c:v>
                </c:pt>
                <c:pt idx="20">
                  <c:v>9.2976399999999995</c:v>
                </c:pt>
                <c:pt idx="21">
                  <c:v>9.3513600000000014</c:v>
                </c:pt>
                <c:pt idx="22">
                  <c:v>9.3972000000000016</c:v>
                </c:pt>
                <c:pt idx="23">
                  <c:v>9.4356399999999994</c:v>
                </c:pt>
                <c:pt idx="24">
                  <c:v>9.4671599999999998</c:v>
                </c:pt>
                <c:pt idx="25">
                  <c:v>9.4933999999999994</c:v>
                </c:pt>
                <c:pt idx="26">
                  <c:v>9.5140799999999999</c:v>
                </c:pt>
                <c:pt idx="27">
                  <c:v>9.5297999999999998</c:v>
                </c:pt>
                <c:pt idx="28">
                  <c:v>9.5402399999999989</c:v>
                </c:pt>
                <c:pt idx="29">
                  <c:v>9.5456000000000003</c:v>
                </c:pt>
                <c:pt idx="30">
                  <c:v>9.5475599999999989</c:v>
                </c:pt>
                <c:pt idx="31">
                  <c:v>7.8368000000000002</c:v>
                </c:pt>
                <c:pt idx="32">
                  <c:v>6.2135600000000002</c:v>
                </c:pt>
                <c:pt idx="33">
                  <c:v>5.1689600000000002</c:v>
                </c:pt>
                <c:pt idx="34">
                  <c:v>4.2149999999999999</c:v>
                </c:pt>
                <c:pt idx="35">
                  <c:v>3.0366559999999998</c:v>
                </c:pt>
                <c:pt idx="36">
                  <c:v>0.87604399999999993</c:v>
                </c:pt>
                <c:pt idx="37">
                  <c:v>0.3912812</c:v>
                </c:pt>
                <c:pt idx="38">
                  <c:v>0.36010520000000001</c:v>
                </c:pt>
                <c:pt idx="39">
                  <c:v>0.31131320000000001</c:v>
                </c:pt>
                <c:pt idx="40">
                  <c:v>0.13352039999999998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638848"/>
        <c:axId val="158640768"/>
      </c:scatterChart>
      <c:valAx>
        <c:axId val="158638848"/>
        <c:scaling>
          <c:orientation val="minMax"/>
          <c:max val="1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Displacement (mm)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8640768"/>
        <c:crosses val="autoZero"/>
        <c:crossBetween val="midCat"/>
        <c:majorUnit val="0.25"/>
      </c:valAx>
      <c:valAx>
        <c:axId val="158640768"/>
        <c:scaling>
          <c:orientation val="minMax"/>
          <c:max val="10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Load (KN)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8638848"/>
        <c:crosses val="autoZero"/>
        <c:crossBetween val="midCat"/>
        <c:majorUnit val="2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27340332458441"/>
          <c:y val="6.2541866610108077E-2"/>
          <c:w val="0.75861767279090109"/>
          <c:h val="0.73594313210848639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PS_2!$C$4:$C$706</c:f>
              <c:numCache>
                <c:formatCode>General</c:formatCode>
                <c:ptCount val="703"/>
                <c:pt idx="0">
                  <c:v>0</c:v>
                </c:pt>
                <c:pt idx="1">
                  <c:v>1.6999999999999999E-3</c:v>
                </c:pt>
                <c:pt idx="2">
                  <c:v>3.3E-3</c:v>
                </c:pt>
                <c:pt idx="3">
                  <c:v>4.8999999999999998E-3</c:v>
                </c:pt>
                <c:pt idx="4">
                  <c:v>6.7000000000000002E-3</c:v>
                </c:pt>
                <c:pt idx="5">
                  <c:v>8.0000000000000002E-3</c:v>
                </c:pt>
                <c:pt idx="6">
                  <c:v>9.4999999999999998E-3</c:v>
                </c:pt>
                <c:pt idx="7">
                  <c:v>1.12E-2</c:v>
                </c:pt>
                <c:pt idx="8">
                  <c:v>1.3100000000000001E-2</c:v>
                </c:pt>
                <c:pt idx="9">
                  <c:v>1.41E-2</c:v>
                </c:pt>
                <c:pt idx="10">
                  <c:v>1.5900000000000001E-2</c:v>
                </c:pt>
                <c:pt idx="11">
                  <c:v>1.7899999999999999E-2</c:v>
                </c:pt>
                <c:pt idx="12">
                  <c:v>1.9400000000000001E-2</c:v>
                </c:pt>
                <c:pt idx="13">
                  <c:v>2.1100000000000001E-2</c:v>
                </c:pt>
                <c:pt idx="14">
                  <c:v>2.2599999999999999E-2</c:v>
                </c:pt>
                <c:pt idx="15">
                  <c:v>2.52E-2</c:v>
                </c:pt>
                <c:pt idx="16">
                  <c:v>2.6499999999999999E-2</c:v>
                </c:pt>
                <c:pt idx="17">
                  <c:v>2.86E-2</c:v>
                </c:pt>
                <c:pt idx="18">
                  <c:v>3.0200000000000001E-2</c:v>
                </c:pt>
                <c:pt idx="19">
                  <c:v>3.2399999999999998E-2</c:v>
                </c:pt>
                <c:pt idx="20">
                  <c:v>3.4000000000000002E-2</c:v>
                </c:pt>
                <c:pt idx="21">
                  <c:v>3.5999999999999997E-2</c:v>
                </c:pt>
                <c:pt idx="22">
                  <c:v>3.7999999999999999E-2</c:v>
                </c:pt>
                <c:pt idx="23">
                  <c:v>4.0300000000000002E-2</c:v>
                </c:pt>
                <c:pt idx="24">
                  <c:v>4.2299999999999997E-2</c:v>
                </c:pt>
                <c:pt idx="25">
                  <c:v>4.4600000000000001E-2</c:v>
                </c:pt>
                <c:pt idx="26">
                  <c:v>4.7E-2</c:v>
                </c:pt>
                <c:pt idx="27">
                  <c:v>4.9099999999999998E-2</c:v>
                </c:pt>
                <c:pt idx="28">
                  <c:v>5.16E-2</c:v>
                </c:pt>
                <c:pt idx="29">
                  <c:v>5.3699999999999998E-2</c:v>
                </c:pt>
                <c:pt idx="30">
                  <c:v>5.6500000000000002E-2</c:v>
                </c:pt>
                <c:pt idx="31">
                  <c:v>5.8799999999999998E-2</c:v>
                </c:pt>
                <c:pt idx="32">
                  <c:v>6.1400000000000003E-2</c:v>
                </c:pt>
                <c:pt idx="33">
                  <c:v>6.3600000000000004E-2</c:v>
                </c:pt>
                <c:pt idx="34">
                  <c:v>6.6400000000000001E-2</c:v>
                </c:pt>
                <c:pt idx="35">
                  <c:v>6.9199999999999998E-2</c:v>
                </c:pt>
                <c:pt idx="36">
                  <c:v>7.1800000000000003E-2</c:v>
                </c:pt>
                <c:pt idx="37">
                  <c:v>7.46E-2</c:v>
                </c:pt>
                <c:pt idx="38">
                  <c:v>7.7499999999999999E-2</c:v>
                </c:pt>
                <c:pt idx="39">
                  <c:v>8.0199999999999994E-2</c:v>
                </c:pt>
                <c:pt idx="40">
                  <c:v>8.3299999999999999E-2</c:v>
                </c:pt>
                <c:pt idx="41">
                  <c:v>8.5999999999999993E-2</c:v>
                </c:pt>
                <c:pt idx="42">
                  <c:v>8.9099999999999999E-2</c:v>
                </c:pt>
                <c:pt idx="43">
                  <c:v>9.2100000000000001E-2</c:v>
                </c:pt>
                <c:pt idx="44">
                  <c:v>9.5299999999999996E-2</c:v>
                </c:pt>
                <c:pt idx="45">
                  <c:v>9.8599999999999993E-2</c:v>
                </c:pt>
                <c:pt idx="46">
                  <c:v>0.1016</c:v>
                </c:pt>
                <c:pt idx="47">
                  <c:v>0.10440000000000001</c:v>
                </c:pt>
                <c:pt idx="48">
                  <c:v>0.1077</c:v>
                </c:pt>
                <c:pt idx="49">
                  <c:v>0.1108</c:v>
                </c:pt>
                <c:pt idx="50">
                  <c:v>0.11360000000000001</c:v>
                </c:pt>
                <c:pt idx="51">
                  <c:v>0.1168</c:v>
                </c:pt>
                <c:pt idx="52">
                  <c:v>0.1202</c:v>
                </c:pt>
                <c:pt idx="53">
                  <c:v>0.123</c:v>
                </c:pt>
                <c:pt idx="54">
                  <c:v>0.1268</c:v>
                </c:pt>
                <c:pt idx="55">
                  <c:v>0.1303</c:v>
                </c:pt>
                <c:pt idx="56">
                  <c:v>0.13320000000000001</c:v>
                </c:pt>
                <c:pt idx="57">
                  <c:v>0.13639999999999999</c:v>
                </c:pt>
                <c:pt idx="58">
                  <c:v>0.1399</c:v>
                </c:pt>
                <c:pt idx="59">
                  <c:v>0.14330000000000001</c:v>
                </c:pt>
                <c:pt idx="60">
                  <c:v>0.14660000000000001</c:v>
                </c:pt>
                <c:pt idx="61">
                  <c:v>0.14949999999999999</c:v>
                </c:pt>
                <c:pt idx="62">
                  <c:v>0.153</c:v>
                </c:pt>
                <c:pt idx="63">
                  <c:v>0.15670000000000001</c:v>
                </c:pt>
                <c:pt idx="64">
                  <c:v>0.15959999999999999</c:v>
                </c:pt>
                <c:pt idx="65">
                  <c:v>0.16309999999999999</c:v>
                </c:pt>
                <c:pt idx="66">
                  <c:v>0.1671</c:v>
                </c:pt>
                <c:pt idx="67">
                  <c:v>0.17030000000000001</c:v>
                </c:pt>
                <c:pt idx="68">
                  <c:v>0.17369999999999999</c:v>
                </c:pt>
                <c:pt idx="69">
                  <c:v>0.1774</c:v>
                </c:pt>
                <c:pt idx="70">
                  <c:v>0.18090000000000001</c:v>
                </c:pt>
                <c:pt idx="71">
                  <c:v>0.18379999999999999</c:v>
                </c:pt>
                <c:pt idx="72">
                  <c:v>0.187</c:v>
                </c:pt>
                <c:pt idx="73">
                  <c:v>0.19</c:v>
                </c:pt>
                <c:pt idx="74">
                  <c:v>0.19400000000000001</c:v>
                </c:pt>
                <c:pt idx="75">
                  <c:v>0.19750000000000001</c:v>
                </c:pt>
                <c:pt idx="76">
                  <c:v>0.20100000000000001</c:v>
                </c:pt>
                <c:pt idx="77">
                  <c:v>0.20419999999999999</c:v>
                </c:pt>
                <c:pt idx="78">
                  <c:v>0.20760000000000001</c:v>
                </c:pt>
                <c:pt idx="79">
                  <c:v>0.2114</c:v>
                </c:pt>
                <c:pt idx="80">
                  <c:v>0.215</c:v>
                </c:pt>
                <c:pt idx="81">
                  <c:v>0.21840000000000001</c:v>
                </c:pt>
                <c:pt idx="82">
                  <c:v>0.22189999999999999</c:v>
                </c:pt>
                <c:pt idx="83">
                  <c:v>0.22500000000000001</c:v>
                </c:pt>
                <c:pt idx="84">
                  <c:v>0.2288</c:v>
                </c:pt>
                <c:pt idx="85">
                  <c:v>0.23230000000000001</c:v>
                </c:pt>
                <c:pt idx="86">
                  <c:v>0.23580000000000001</c:v>
                </c:pt>
                <c:pt idx="87">
                  <c:v>0.2392</c:v>
                </c:pt>
                <c:pt idx="88">
                  <c:v>0.2424</c:v>
                </c:pt>
                <c:pt idx="89">
                  <c:v>0.24629999999999999</c:v>
                </c:pt>
                <c:pt idx="90">
                  <c:v>0.24990000000000001</c:v>
                </c:pt>
                <c:pt idx="91">
                  <c:v>0.25369999999999998</c:v>
                </c:pt>
                <c:pt idx="92">
                  <c:v>0.25700000000000001</c:v>
                </c:pt>
                <c:pt idx="93">
                  <c:v>0.26050000000000001</c:v>
                </c:pt>
                <c:pt idx="94">
                  <c:v>0.2641</c:v>
                </c:pt>
                <c:pt idx="95">
                  <c:v>0.26769999999999999</c:v>
                </c:pt>
                <c:pt idx="96">
                  <c:v>0.27129999999999999</c:v>
                </c:pt>
                <c:pt idx="97">
                  <c:v>0.27460000000000001</c:v>
                </c:pt>
                <c:pt idx="98">
                  <c:v>0.27829999999999999</c:v>
                </c:pt>
                <c:pt idx="99">
                  <c:v>0.28210000000000002</c:v>
                </c:pt>
                <c:pt idx="100">
                  <c:v>0.28570000000000001</c:v>
                </c:pt>
                <c:pt idx="101">
                  <c:v>0.28889999999999999</c:v>
                </c:pt>
                <c:pt idx="102">
                  <c:v>0.29249999999999998</c:v>
                </c:pt>
                <c:pt idx="103">
                  <c:v>0.29580000000000001</c:v>
                </c:pt>
                <c:pt idx="104">
                  <c:v>0.3</c:v>
                </c:pt>
                <c:pt idx="105">
                  <c:v>0.30349999999999999</c:v>
                </c:pt>
                <c:pt idx="106">
                  <c:v>0.307</c:v>
                </c:pt>
                <c:pt idx="107">
                  <c:v>0.31059999999999999</c:v>
                </c:pt>
                <c:pt idx="108">
                  <c:v>0.31419999999999998</c:v>
                </c:pt>
                <c:pt idx="109">
                  <c:v>0.31790000000000002</c:v>
                </c:pt>
                <c:pt idx="110">
                  <c:v>0.3211</c:v>
                </c:pt>
                <c:pt idx="111">
                  <c:v>0.32469999999999999</c:v>
                </c:pt>
                <c:pt idx="112">
                  <c:v>0.3286</c:v>
                </c:pt>
                <c:pt idx="113">
                  <c:v>0.33210000000000001</c:v>
                </c:pt>
                <c:pt idx="114">
                  <c:v>0.33600000000000002</c:v>
                </c:pt>
                <c:pt idx="115">
                  <c:v>0.33979999999999999</c:v>
                </c:pt>
                <c:pt idx="116">
                  <c:v>0.34300000000000003</c:v>
                </c:pt>
                <c:pt idx="117">
                  <c:v>0.3468</c:v>
                </c:pt>
                <c:pt idx="118">
                  <c:v>0.3503</c:v>
                </c:pt>
                <c:pt idx="119">
                  <c:v>0.35389999999999999</c:v>
                </c:pt>
                <c:pt idx="120">
                  <c:v>0.35759999999999997</c:v>
                </c:pt>
                <c:pt idx="121">
                  <c:v>0.36130000000000001</c:v>
                </c:pt>
                <c:pt idx="122">
                  <c:v>0.36499999999999999</c:v>
                </c:pt>
                <c:pt idx="123">
                  <c:v>0.36849999999999999</c:v>
                </c:pt>
                <c:pt idx="124">
                  <c:v>0.37219999999999998</c:v>
                </c:pt>
                <c:pt idx="125">
                  <c:v>0.37580000000000002</c:v>
                </c:pt>
                <c:pt idx="126">
                  <c:v>0.37959999999999999</c:v>
                </c:pt>
                <c:pt idx="127">
                  <c:v>0.38329999999999997</c:v>
                </c:pt>
                <c:pt idx="128">
                  <c:v>0.38690000000000002</c:v>
                </c:pt>
                <c:pt idx="129">
                  <c:v>0.39029999999999998</c:v>
                </c:pt>
                <c:pt idx="130">
                  <c:v>0.39429999999999998</c:v>
                </c:pt>
                <c:pt idx="131">
                  <c:v>0.39789999999999998</c:v>
                </c:pt>
                <c:pt idx="132">
                  <c:v>0.40129999999999999</c:v>
                </c:pt>
                <c:pt idx="133">
                  <c:v>0.40489999999999998</c:v>
                </c:pt>
                <c:pt idx="134">
                  <c:v>0.40870000000000001</c:v>
                </c:pt>
                <c:pt idx="135">
                  <c:v>0.41239999999999999</c:v>
                </c:pt>
                <c:pt idx="136">
                  <c:v>0.41589999999999999</c:v>
                </c:pt>
                <c:pt idx="137">
                  <c:v>0.4199</c:v>
                </c:pt>
                <c:pt idx="138">
                  <c:v>0.4234</c:v>
                </c:pt>
                <c:pt idx="139">
                  <c:v>0.42699999999999999</c:v>
                </c:pt>
                <c:pt idx="140">
                  <c:v>0.43059999999999998</c:v>
                </c:pt>
                <c:pt idx="141">
                  <c:v>0.43459999999999999</c:v>
                </c:pt>
                <c:pt idx="142">
                  <c:v>0.438</c:v>
                </c:pt>
                <c:pt idx="143">
                  <c:v>0.44140000000000001</c:v>
                </c:pt>
                <c:pt idx="144">
                  <c:v>0.44519999999999998</c:v>
                </c:pt>
                <c:pt idx="145">
                  <c:v>0.44929999999999998</c:v>
                </c:pt>
                <c:pt idx="146">
                  <c:v>0.45279999999999998</c:v>
                </c:pt>
                <c:pt idx="147">
                  <c:v>0.45629999999999998</c:v>
                </c:pt>
                <c:pt idx="148">
                  <c:v>0.45989999999999998</c:v>
                </c:pt>
                <c:pt idx="149">
                  <c:v>0.46379999999999999</c:v>
                </c:pt>
                <c:pt idx="150">
                  <c:v>0.46750000000000003</c:v>
                </c:pt>
                <c:pt idx="151">
                  <c:v>0.47089999999999999</c:v>
                </c:pt>
                <c:pt idx="152">
                  <c:v>0.47449999999999998</c:v>
                </c:pt>
                <c:pt idx="153">
                  <c:v>0.4783</c:v>
                </c:pt>
                <c:pt idx="154">
                  <c:v>0.48230000000000001</c:v>
                </c:pt>
                <c:pt idx="155">
                  <c:v>0.48580000000000001</c:v>
                </c:pt>
                <c:pt idx="156">
                  <c:v>0.48949999999999999</c:v>
                </c:pt>
                <c:pt idx="157">
                  <c:v>0.49320000000000003</c:v>
                </c:pt>
                <c:pt idx="158">
                  <c:v>0.49690000000000001</c:v>
                </c:pt>
                <c:pt idx="159">
                  <c:v>0.50090000000000001</c:v>
                </c:pt>
                <c:pt idx="160">
                  <c:v>0.50409999999999999</c:v>
                </c:pt>
                <c:pt idx="161">
                  <c:v>0.50770000000000004</c:v>
                </c:pt>
                <c:pt idx="162">
                  <c:v>0.51170000000000004</c:v>
                </c:pt>
                <c:pt idx="163">
                  <c:v>0.51539999999999997</c:v>
                </c:pt>
                <c:pt idx="164">
                  <c:v>0.51890000000000003</c:v>
                </c:pt>
                <c:pt idx="165">
                  <c:v>0.52280000000000004</c:v>
                </c:pt>
                <c:pt idx="166">
                  <c:v>0.5262</c:v>
                </c:pt>
                <c:pt idx="167">
                  <c:v>0.52980000000000005</c:v>
                </c:pt>
                <c:pt idx="168">
                  <c:v>0.53390000000000004</c:v>
                </c:pt>
                <c:pt idx="169">
                  <c:v>0.53759999999999997</c:v>
                </c:pt>
                <c:pt idx="170">
                  <c:v>0.5413</c:v>
                </c:pt>
                <c:pt idx="171">
                  <c:v>0.54530000000000001</c:v>
                </c:pt>
                <c:pt idx="172">
                  <c:v>0.54849999999999999</c:v>
                </c:pt>
                <c:pt idx="173">
                  <c:v>0.55249999999999999</c:v>
                </c:pt>
                <c:pt idx="174">
                  <c:v>0.55620000000000003</c:v>
                </c:pt>
                <c:pt idx="175">
                  <c:v>0.55959999999999999</c:v>
                </c:pt>
                <c:pt idx="176">
                  <c:v>0.56359999999999999</c:v>
                </c:pt>
                <c:pt idx="177">
                  <c:v>0.56740000000000002</c:v>
                </c:pt>
                <c:pt idx="178">
                  <c:v>0.57110000000000005</c:v>
                </c:pt>
                <c:pt idx="179">
                  <c:v>0.5746</c:v>
                </c:pt>
                <c:pt idx="180">
                  <c:v>0.57779999999999998</c:v>
                </c:pt>
                <c:pt idx="181">
                  <c:v>0.58209999999999995</c:v>
                </c:pt>
                <c:pt idx="182">
                  <c:v>0.5857</c:v>
                </c:pt>
                <c:pt idx="183">
                  <c:v>0.58909999999999996</c:v>
                </c:pt>
                <c:pt idx="184">
                  <c:v>0.59299999999999997</c:v>
                </c:pt>
                <c:pt idx="185">
                  <c:v>0.59689999999999999</c:v>
                </c:pt>
                <c:pt idx="186">
                  <c:v>0.6008</c:v>
                </c:pt>
                <c:pt idx="187">
                  <c:v>0.60440000000000005</c:v>
                </c:pt>
                <c:pt idx="188">
                  <c:v>0.60799999999999998</c:v>
                </c:pt>
                <c:pt idx="189">
                  <c:v>0.61180000000000001</c:v>
                </c:pt>
                <c:pt idx="190">
                  <c:v>0.61519999999999997</c:v>
                </c:pt>
                <c:pt idx="191">
                  <c:v>0.61870000000000003</c:v>
                </c:pt>
                <c:pt idx="192">
                  <c:v>0.62260000000000004</c:v>
                </c:pt>
                <c:pt idx="193">
                  <c:v>0.62629999999999997</c:v>
                </c:pt>
                <c:pt idx="194">
                  <c:v>0.62980000000000003</c:v>
                </c:pt>
                <c:pt idx="195">
                  <c:v>0.63370000000000004</c:v>
                </c:pt>
                <c:pt idx="196">
                  <c:v>0.63759999999999994</c:v>
                </c:pt>
                <c:pt idx="197">
                  <c:v>0.64129999999999998</c:v>
                </c:pt>
                <c:pt idx="198">
                  <c:v>0.64510000000000001</c:v>
                </c:pt>
                <c:pt idx="199">
                  <c:v>0.64900000000000002</c:v>
                </c:pt>
                <c:pt idx="200">
                  <c:v>0.65229999999999999</c:v>
                </c:pt>
                <c:pt idx="201">
                  <c:v>0.65600000000000003</c:v>
                </c:pt>
                <c:pt idx="202">
                  <c:v>0.65980000000000005</c:v>
                </c:pt>
                <c:pt idx="203">
                  <c:v>0.66310000000000002</c:v>
                </c:pt>
                <c:pt idx="204">
                  <c:v>0.66720000000000002</c:v>
                </c:pt>
                <c:pt idx="205">
                  <c:v>0.67079999999999995</c:v>
                </c:pt>
                <c:pt idx="206">
                  <c:v>0.67479999999999996</c:v>
                </c:pt>
                <c:pt idx="207">
                  <c:v>0.67820000000000003</c:v>
                </c:pt>
                <c:pt idx="208">
                  <c:v>0.68179999999999996</c:v>
                </c:pt>
                <c:pt idx="209">
                  <c:v>0.68569999999999998</c:v>
                </c:pt>
                <c:pt idx="210">
                  <c:v>0.68930000000000002</c:v>
                </c:pt>
                <c:pt idx="211">
                  <c:v>0.69310000000000005</c:v>
                </c:pt>
                <c:pt idx="212">
                  <c:v>0.69679999999999997</c:v>
                </c:pt>
                <c:pt idx="213">
                  <c:v>0.70030000000000003</c:v>
                </c:pt>
                <c:pt idx="214">
                  <c:v>0.70399999999999996</c:v>
                </c:pt>
                <c:pt idx="215">
                  <c:v>0.70789999999999997</c:v>
                </c:pt>
                <c:pt idx="216">
                  <c:v>0.7117</c:v>
                </c:pt>
                <c:pt idx="217">
                  <c:v>0.71550000000000002</c:v>
                </c:pt>
                <c:pt idx="218">
                  <c:v>0.71870000000000001</c:v>
                </c:pt>
                <c:pt idx="219">
                  <c:v>0.72319999999999995</c:v>
                </c:pt>
                <c:pt idx="220">
                  <c:v>0.72640000000000005</c:v>
                </c:pt>
                <c:pt idx="221">
                  <c:v>0.73029999999999995</c:v>
                </c:pt>
                <c:pt idx="222">
                  <c:v>0.73340000000000005</c:v>
                </c:pt>
                <c:pt idx="223">
                  <c:v>0.73780000000000001</c:v>
                </c:pt>
                <c:pt idx="224">
                  <c:v>0.74119999999999997</c:v>
                </c:pt>
                <c:pt idx="225">
                  <c:v>0.74490000000000001</c:v>
                </c:pt>
                <c:pt idx="226">
                  <c:v>0.74870000000000003</c:v>
                </c:pt>
                <c:pt idx="227">
                  <c:v>0.75260000000000005</c:v>
                </c:pt>
                <c:pt idx="228">
                  <c:v>0.75629999999999997</c:v>
                </c:pt>
                <c:pt idx="229">
                  <c:v>0.75980000000000003</c:v>
                </c:pt>
                <c:pt idx="230">
                  <c:v>0.76349999999999996</c:v>
                </c:pt>
                <c:pt idx="231">
                  <c:v>0.7671</c:v>
                </c:pt>
                <c:pt idx="232">
                  <c:v>0.77080000000000004</c:v>
                </c:pt>
                <c:pt idx="233">
                  <c:v>0.7742</c:v>
                </c:pt>
                <c:pt idx="234">
                  <c:v>0.7782</c:v>
                </c:pt>
                <c:pt idx="235">
                  <c:v>0.78200000000000003</c:v>
                </c:pt>
                <c:pt idx="236">
                  <c:v>0.78580000000000005</c:v>
                </c:pt>
                <c:pt idx="237">
                  <c:v>0.7893</c:v>
                </c:pt>
                <c:pt idx="238">
                  <c:v>0.79320000000000002</c:v>
                </c:pt>
                <c:pt idx="239">
                  <c:v>0.79669999999999996</c:v>
                </c:pt>
                <c:pt idx="240">
                  <c:v>0.80079999999999996</c:v>
                </c:pt>
                <c:pt idx="241">
                  <c:v>0.80449999999999999</c:v>
                </c:pt>
                <c:pt idx="242">
                  <c:v>0.80800000000000005</c:v>
                </c:pt>
                <c:pt idx="243">
                  <c:v>0.81140000000000001</c:v>
                </c:pt>
                <c:pt idx="244">
                  <c:v>0.81579999999999997</c:v>
                </c:pt>
                <c:pt idx="245">
                  <c:v>0.81899999999999995</c:v>
                </c:pt>
                <c:pt idx="246">
                  <c:v>0.82279999999999998</c:v>
                </c:pt>
                <c:pt idx="247">
                  <c:v>0.8266</c:v>
                </c:pt>
                <c:pt idx="248">
                  <c:v>0.83050000000000002</c:v>
                </c:pt>
                <c:pt idx="249">
                  <c:v>0.83409999999999995</c:v>
                </c:pt>
                <c:pt idx="250">
                  <c:v>0.83760000000000001</c:v>
                </c:pt>
                <c:pt idx="251">
                  <c:v>0.84130000000000005</c:v>
                </c:pt>
                <c:pt idx="252">
                  <c:v>0.84489999999999998</c:v>
                </c:pt>
                <c:pt idx="253">
                  <c:v>0.8488</c:v>
                </c:pt>
                <c:pt idx="254">
                  <c:v>0.85229999999999995</c:v>
                </c:pt>
                <c:pt idx="255">
                  <c:v>0.85670000000000002</c:v>
                </c:pt>
                <c:pt idx="256">
                  <c:v>0.86009999999999998</c:v>
                </c:pt>
                <c:pt idx="257">
                  <c:v>0.86419999999999997</c:v>
                </c:pt>
                <c:pt idx="258">
                  <c:v>0.86780000000000002</c:v>
                </c:pt>
                <c:pt idx="259">
                  <c:v>0.87119999999999997</c:v>
                </c:pt>
                <c:pt idx="260">
                  <c:v>0.87480000000000002</c:v>
                </c:pt>
                <c:pt idx="261">
                  <c:v>0.879</c:v>
                </c:pt>
                <c:pt idx="262">
                  <c:v>0.88219999999999998</c:v>
                </c:pt>
                <c:pt idx="263">
                  <c:v>0.8861</c:v>
                </c:pt>
                <c:pt idx="264">
                  <c:v>0.8901</c:v>
                </c:pt>
                <c:pt idx="265">
                  <c:v>0.89349999999999996</c:v>
                </c:pt>
                <c:pt idx="266">
                  <c:v>0.89749999999999996</c:v>
                </c:pt>
                <c:pt idx="267">
                  <c:v>0.90100000000000002</c:v>
                </c:pt>
                <c:pt idx="268">
                  <c:v>0.90480000000000005</c:v>
                </c:pt>
                <c:pt idx="269">
                  <c:v>0.90859999999999996</c:v>
                </c:pt>
                <c:pt idx="270">
                  <c:v>0.91200000000000003</c:v>
                </c:pt>
                <c:pt idx="271">
                  <c:v>0.91569999999999996</c:v>
                </c:pt>
                <c:pt idx="272">
                  <c:v>0.91979999999999995</c:v>
                </c:pt>
                <c:pt idx="273">
                  <c:v>0.9234</c:v>
                </c:pt>
                <c:pt idx="274">
                  <c:v>0.92689999999999995</c:v>
                </c:pt>
                <c:pt idx="275">
                  <c:v>0.93079999999999996</c:v>
                </c:pt>
                <c:pt idx="276">
                  <c:v>0.9345</c:v>
                </c:pt>
                <c:pt idx="277">
                  <c:v>0.93799999999999994</c:v>
                </c:pt>
                <c:pt idx="278">
                  <c:v>0.94179999999999997</c:v>
                </c:pt>
                <c:pt idx="279">
                  <c:v>0.9456</c:v>
                </c:pt>
                <c:pt idx="280">
                  <c:v>0.94910000000000005</c:v>
                </c:pt>
                <c:pt idx="281">
                  <c:v>0.95279999999999998</c:v>
                </c:pt>
                <c:pt idx="282">
                  <c:v>0.95669999999999999</c:v>
                </c:pt>
                <c:pt idx="283">
                  <c:v>0.96089999999999998</c:v>
                </c:pt>
                <c:pt idx="284">
                  <c:v>0.96430000000000005</c:v>
                </c:pt>
                <c:pt idx="285">
                  <c:v>0.96750000000000003</c:v>
                </c:pt>
                <c:pt idx="286">
                  <c:v>0.97160000000000002</c:v>
                </c:pt>
                <c:pt idx="287">
                  <c:v>0.97529999999999994</c:v>
                </c:pt>
                <c:pt idx="288">
                  <c:v>0.97919999999999996</c:v>
                </c:pt>
                <c:pt idx="289">
                  <c:v>0.98280000000000001</c:v>
                </c:pt>
                <c:pt idx="290">
                  <c:v>0.98629999999999995</c:v>
                </c:pt>
                <c:pt idx="291">
                  <c:v>0.99029999999999996</c:v>
                </c:pt>
                <c:pt idx="292">
                  <c:v>0.99409999999999998</c:v>
                </c:pt>
                <c:pt idx="293">
                  <c:v>0.99750000000000005</c:v>
                </c:pt>
                <c:pt idx="294">
                  <c:v>1.0011000000000001</c:v>
                </c:pt>
                <c:pt idx="295">
                  <c:v>1.0049999999999999</c:v>
                </c:pt>
                <c:pt idx="296">
                  <c:v>1.0091000000000001</c:v>
                </c:pt>
                <c:pt idx="297">
                  <c:v>1.0125999999999999</c:v>
                </c:pt>
                <c:pt idx="298">
                  <c:v>1.0158</c:v>
                </c:pt>
                <c:pt idx="299">
                  <c:v>1.0199</c:v>
                </c:pt>
                <c:pt idx="300">
                  <c:v>1.024</c:v>
                </c:pt>
                <c:pt idx="301">
                  <c:v>1.0274000000000001</c:v>
                </c:pt>
                <c:pt idx="302">
                  <c:v>1.0311999999999999</c:v>
                </c:pt>
                <c:pt idx="303">
                  <c:v>1.0345</c:v>
                </c:pt>
                <c:pt idx="304">
                  <c:v>1.0388999999999999</c:v>
                </c:pt>
                <c:pt idx="305">
                  <c:v>1.0421</c:v>
                </c:pt>
                <c:pt idx="306">
                  <c:v>1.0458000000000001</c:v>
                </c:pt>
                <c:pt idx="307">
                  <c:v>1.0498000000000001</c:v>
                </c:pt>
                <c:pt idx="308">
                  <c:v>1.0535000000000001</c:v>
                </c:pt>
                <c:pt idx="309">
                  <c:v>1.0570999999999999</c:v>
                </c:pt>
                <c:pt idx="310">
                  <c:v>1.0607</c:v>
                </c:pt>
                <c:pt idx="311">
                  <c:v>1.0642</c:v>
                </c:pt>
                <c:pt idx="312">
                  <c:v>1.0683</c:v>
                </c:pt>
                <c:pt idx="313">
                  <c:v>1.0720000000000001</c:v>
                </c:pt>
                <c:pt idx="314">
                  <c:v>1.0755999999999999</c:v>
                </c:pt>
                <c:pt idx="315">
                  <c:v>1.0789</c:v>
                </c:pt>
                <c:pt idx="316">
                  <c:v>1.0826</c:v>
                </c:pt>
                <c:pt idx="317">
                  <c:v>1.0866</c:v>
                </c:pt>
                <c:pt idx="318">
                  <c:v>1.0903</c:v>
                </c:pt>
                <c:pt idx="319">
                  <c:v>1.0944</c:v>
                </c:pt>
                <c:pt idx="320">
                  <c:v>1.0978000000000001</c:v>
                </c:pt>
                <c:pt idx="321">
                  <c:v>1.1015999999999999</c:v>
                </c:pt>
                <c:pt idx="322">
                  <c:v>1.1053999999999999</c:v>
                </c:pt>
                <c:pt idx="323">
                  <c:v>1.1089</c:v>
                </c:pt>
                <c:pt idx="324">
                  <c:v>1.1125</c:v>
                </c:pt>
                <c:pt idx="325">
                  <c:v>1.1165</c:v>
                </c:pt>
                <c:pt idx="326">
                  <c:v>1.1202000000000001</c:v>
                </c:pt>
                <c:pt idx="327">
                  <c:v>1.1244000000000001</c:v>
                </c:pt>
                <c:pt idx="328">
                  <c:v>1.1277999999999999</c:v>
                </c:pt>
                <c:pt idx="329">
                  <c:v>1.1312</c:v>
                </c:pt>
                <c:pt idx="330">
                  <c:v>1.135</c:v>
                </c:pt>
                <c:pt idx="331">
                  <c:v>1.1388</c:v>
                </c:pt>
                <c:pt idx="332">
                  <c:v>1.1423000000000001</c:v>
                </c:pt>
                <c:pt idx="333">
                  <c:v>1.1462000000000001</c:v>
                </c:pt>
                <c:pt idx="334">
                  <c:v>1.1499999999999999</c:v>
                </c:pt>
                <c:pt idx="335">
                  <c:v>1.1534</c:v>
                </c:pt>
                <c:pt idx="336">
                  <c:v>1.1571</c:v>
                </c:pt>
                <c:pt idx="337">
                  <c:v>1.1613</c:v>
                </c:pt>
                <c:pt idx="338">
                  <c:v>1.1649</c:v>
                </c:pt>
                <c:pt idx="339">
                  <c:v>1.1680999999999999</c:v>
                </c:pt>
                <c:pt idx="340">
                  <c:v>1.1718999999999999</c:v>
                </c:pt>
                <c:pt idx="341">
                  <c:v>1.1758</c:v>
                </c:pt>
                <c:pt idx="342">
                  <c:v>1.1795</c:v>
                </c:pt>
                <c:pt idx="343">
                  <c:v>1.1828000000000001</c:v>
                </c:pt>
                <c:pt idx="344">
                  <c:v>1.1869000000000001</c:v>
                </c:pt>
                <c:pt idx="345">
                  <c:v>1.1902999999999999</c:v>
                </c:pt>
                <c:pt idx="346">
                  <c:v>1.1942999999999999</c:v>
                </c:pt>
                <c:pt idx="347">
                  <c:v>1.1977</c:v>
                </c:pt>
                <c:pt idx="348">
                  <c:v>1.202</c:v>
                </c:pt>
                <c:pt idx="349">
                  <c:v>1.2057</c:v>
                </c:pt>
                <c:pt idx="350">
                  <c:v>1.2091000000000001</c:v>
                </c:pt>
                <c:pt idx="351">
                  <c:v>1.2123999999999999</c:v>
                </c:pt>
                <c:pt idx="352">
                  <c:v>1.2164999999999999</c:v>
                </c:pt>
                <c:pt idx="353">
                  <c:v>1.2199</c:v>
                </c:pt>
                <c:pt idx="354">
                  <c:v>1.224</c:v>
                </c:pt>
                <c:pt idx="355">
                  <c:v>1.2274</c:v>
                </c:pt>
                <c:pt idx="356">
                  <c:v>1.2315</c:v>
                </c:pt>
                <c:pt idx="357">
                  <c:v>1.2352000000000001</c:v>
                </c:pt>
                <c:pt idx="358">
                  <c:v>1.2386999999999999</c:v>
                </c:pt>
                <c:pt idx="359">
                  <c:v>1.2425999999999999</c:v>
                </c:pt>
                <c:pt idx="360">
                  <c:v>1.2464</c:v>
                </c:pt>
                <c:pt idx="361">
                  <c:v>1.2499</c:v>
                </c:pt>
                <c:pt idx="362">
                  <c:v>1.2536</c:v>
                </c:pt>
                <c:pt idx="363">
                  <c:v>1.2574000000000001</c:v>
                </c:pt>
                <c:pt idx="364">
                  <c:v>1.2609999999999999</c:v>
                </c:pt>
                <c:pt idx="365">
                  <c:v>1.2646999999999999</c:v>
                </c:pt>
                <c:pt idx="366">
                  <c:v>1.2684</c:v>
                </c:pt>
                <c:pt idx="367">
                  <c:v>1.2715000000000001</c:v>
                </c:pt>
                <c:pt idx="368">
                  <c:v>1.2758</c:v>
                </c:pt>
                <c:pt idx="369">
                  <c:v>1.2794000000000001</c:v>
                </c:pt>
                <c:pt idx="370">
                  <c:v>1.2827999999999999</c:v>
                </c:pt>
                <c:pt idx="371">
                  <c:v>1.2869999999999999</c:v>
                </c:pt>
                <c:pt idx="372">
                  <c:v>1.2905</c:v>
                </c:pt>
                <c:pt idx="373">
                  <c:v>1.2942</c:v>
                </c:pt>
                <c:pt idx="374">
                  <c:v>1.2979000000000001</c:v>
                </c:pt>
                <c:pt idx="375">
                  <c:v>1.3016000000000001</c:v>
                </c:pt>
                <c:pt idx="376">
                  <c:v>1.3050999999999999</c:v>
                </c:pt>
                <c:pt idx="377">
                  <c:v>1.3088</c:v>
                </c:pt>
                <c:pt idx="378">
                  <c:v>1.3127</c:v>
                </c:pt>
                <c:pt idx="379">
                  <c:v>1.3165</c:v>
                </c:pt>
                <c:pt idx="380">
                  <c:v>1.3198000000000001</c:v>
                </c:pt>
                <c:pt idx="381">
                  <c:v>1.3239000000000001</c:v>
                </c:pt>
                <c:pt idx="382">
                  <c:v>1.3273999999999999</c:v>
                </c:pt>
                <c:pt idx="383">
                  <c:v>1.3311999999999999</c:v>
                </c:pt>
                <c:pt idx="384">
                  <c:v>1.335</c:v>
                </c:pt>
                <c:pt idx="385">
                  <c:v>1.3387</c:v>
                </c:pt>
                <c:pt idx="386">
                  <c:v>1.3426</c:v>
                </c:pt>
                <c:pt idx="387">
                  <c:v>1.3454999999999999</c:v>
                </c:pt>
                <c:pt idx="388">
                  <c:v>1.3495999999999999</c:v>
                </c:pt>
                <c:pt idx="389">
                  <c:v>1.3535999999999999</c:v>
                </c:pt>
                <c:pt idx="390">
                  <c:v>1.3567</c:v>
                </c:pt>
                <c:pt idx="391">
                  <c:v>1.3601000000000001</c:v>
                </c:pt>
                <c:pt idx="392">
                  <c:v>1.3642000000000001</c:v>
                </c:pt>
                <c:pt idx="393">
                  <c:v>1.3678999999999999</c:v>
                </c:pt>
                <c:pt idx="394">
                  <c:v>1.3716999999999999</c:v>
                </c:pt>
                <c:pt idx="395">
                  <c:v>1.3751</c:v>
                </c:pt>
                <c:pt idx="396">
                  <c:v>1.3792</c:v>
                </c:pt>
                <c:pt idx="397">
                  <c:v>1.3828</c:v>
                </c:pt>
                <c:pt idx="398">
                  <c:v>1.3863000000000001</c:v>
                </c:pt>
                <c:pt idx="399">
                  <c:v>1.3900999999999999</c:v>
                </c:pt>
                <c:pt idx="400">
                  <c:v>1.3938999999999999</c:v>
                </c:pt>
                <c:pt idx="401">
                  <c:v>1.3971</c:v>
                </c:pt>
                <c:pt idx="402">
                  <c:v>1.4011</c:v>
                </c:pt>
                <c:pt idx="403">
                  <c:v>1.4047000000000001</c:v>
                </c:pt>
                <c:pt idx="404">
                  <c:v>1.4089</c:v>
                </c:pt>
                <c:pt idx="405">
                  <c:v>1.4120999999999999</c:v>
                </c:pt>
                <c:pt idx="406">
                  <c:v>1.4159999999999999</c:v>
                </c:pt>
                <c:pt idx="407">
                  <c:v>1.4198</c:v>
                </c:pt>
                <c:pt idx="408">
                  <c:v>1.4234</c:v>
                </c:pt>
                <c:pt idx="409">
                  <c:v>1.4271</c:v>
                </c:pt>
                <c:pt idx="410">
                  <c:v>1.4309000000000001</c:v>
                </c:pt>
                <c:pt idx="411">
                  <c:v>1.4343999999999999</c:v>
                </c:pt>
                <c:pt idx="412">
                  <c:v>1.4381999999999999</c:v>
                </c:pt>
                <c:pt idx="413">
                  <c:v>1.4417</c:v>
                </c:pt>
                <c:pt idx="414">
                  <c:v>1.4454</c:v>
                </c:pt>
                <c:pt idx="415">
                  <c:v>1.4492</c:v>
                </c:pt>
                <c:pt idx="416">
                  <c:v>1.4527000000000001</c:v>
                </c:pt>
                <c:pt idx="417">
                  <c:v>1.4569000000000001</c:v>
                </c:pt>
                <c:pt idx="418">
                  <c:v>1.4607000000000001</c:v>
                </c:pt>
                <c:pt idx="419">
                  <c:v>1.4641999999999999</c:v>
                </c:pt>
                <c:pt idx="420">
                  <c:v>1.468</c:v>
                </c:pt>
                <c:pt idx="421">
                  <c:v>1.4721</c:v>
                </c:pt>
                <c:pt idx="422">
                  <c:v>1.4753000000000001</c:v>
                </c:pt>
                <c:pt idx="423">
                  <c:v>1.4787999999999999</c:v>
                </c:pt>
                <c:pt idx="424">
                  <c:v>1.4826999999999999</c:v>
                </c:pt>
                <c:pt idx="425">
                  <c:v>1.4864999999999999</c:v>
                </c:pt>
                <c:pt idx="426">
                  <c:v>1.4903</c:v>
                </c:pt>
                <c:pt idx="427">
                  <c:v>1.4937</c:v>
                </c:pt>
                <c:pt idx="428">
                  <c:v>1.4976</c:v>
                </c:pt>
                <c:pt idx="429">
                  <c:v>1.5013000000000001</c:v>
                </c:pt>
                <c:pt idx="430">
                  <c:v>1.5049999999999999</c:v>
                </c:pt>
                <c:pt idx="431">
                  <c:v>1.5081</c:v>
                </c:pt>
                <c:pt idx="432">
                  <c:v>1.5122</c:v>
                </c:pt>
                <c:pt idx="433">
                  <c:v>1.5156000000000001</c:v>
                </c:pt>
                <c:pt idx="434">
                  <c:v>1.5197000000000001</c:v>
                </c:pt>
                <c:pt idx="435">
                  <c:v>1.5229999999999999</c:v>
                </c:pt>
                <c:pt idx="436">
                  <c:v>1.5266999999999999</c:v>
                </c:pt>
                <c:pt idx="437">
                  <c:v>1.5303</c:v>
                </c:pt>
                <c:pt idx="438">
                  <c:v>1.5343</c:v>
                </c:pt>
                <c:pt idx="439">
                  <c:v>1.5382</c:v>
                </c:pt>
                <c:pt idx="440">
                  <c:v>1.5416000000000001</c:v>
                </c:pt>
                <c:pt idx="441">
                  <c:v>1.5455000000000001</c:v>
                </c:pt>
                <c:pt idx="442">
                  <c:v>1.5494000000000001</c:v>
                </c:pt>
                <c:pt idx="443">
                  <c:v>1.5526</c:v>
                </c:pt>
                <c:pt idx="444">
                  <c:v>1.5563</c:v>
                </c:pt>
                <c:pt idx="445">
                  <c:v>1.5597000000000001</c:v>
                </c:pt>
                <c:pt idx="446">
                  <c:v>1.5633999999999999</c:v>
                </c:pt>
                <c:pt idx="447">
                  <c:v>1.5676000000000001</c:v>
                </c:pt>
                <c:pt idx="448">
                  <c:v>1.5714999999999999</c:v>
                </c:pt>
                <c:pt idx="449">
                  <c:v>1.5747</c:v>
                </c:pt>
                <c:pt idx="450">
                  <c:v>1.5787</c:v>
                </c:pt>
                <c:pt idx="451">
                  <c:v>1.5825</c:v>
                </c:pt>
                <c:pt idx="452">
                  <c:v>1.5863</c:v>
                </c:pt>
                <c:pt idx="453">
                  <c:v>1.5896999999999999</c:v>
                </c:pt>
                <c:pt idx="454">
                  <c:v>1.5935999999999999</c:v>
                </c:pt>
                <c:pt idx="455">
                  <c:v>1.5972</c:v>
                </c:pt>
                <c:pt idx="456">
                  <c:v>1.6008</c:v>
                </c:pt>
                <c:pt idx="457">
                  <c:v>1.6045</c:v>
                </c:pt>
                <c:pt idx="458">
                  <c:v>1.6076999999999999</c:v>
                </c:pt>
                <c:pt idx="459">
                  <c:v>1.6116999999999999</c:v>
                </c:pt>
                <c:pt idx="460">
                  <c:v>1.6155999999999999</c:v>
                </c:pt>
                <c:pt idx="461">
                  <c:v>1.6185</c:v>
                </c:pt>
                <c:pt idx="462">
                  <c:v>1.6228</c:v>
                </c:pt>
                <c:pt idx="463">
                  <c:v>1.6267</c:v>
                </c:pt>
                <c:pt idx="464">
                  <c:v>1.6303000000000001</c:v>
                </c:pt>
                <c:pt idx="465">
                  <c:v>1.6335</c:v>
                </c:pt>
                <c:pt idx="466">
                  <c:v>1.6375999999999999</c:v>
                </c:pt>
                <c:pt idx="467">
                  <c:v>1.6414</c:v>
                </c:pt>
                <c:pt idx="468">
                  <c:v>1.6448</c:v>
                </c:pt>
                <c:pt idx="469">
                  <c:v>1.6485000000000001</c:v>
                </c:pt>
                <c:pt idx="470">
                  <c:v>1.6525000000000001</c:v>
                </c:pt>
                <c:pt idx="471">
                  <c:v>1.6560999999999999</c:v>
                </c:pt>
                <c:pt idx="472">
                  <c:v>1.6597</c:v>
                </c:pt>
                <c:pt idx="473">
                  <c:v>1.6631</c:v>
                </c:pt>
                <c:pt idx="474">
                  <c:v>1.6666000000000001</c:v>
                </c:pt>
                <c:pt idx="475">
                  <c:v>1.6708000000000001</c:v>
                </c:pt>
                <c:pt idx="476">
                  <c:v>1.6744000000000001</c:v>
                </c:pt>
                <c:pt idx="477">
                  <c:v>1.6782999999999999</c:v>
                </c:pt>
                <c:pt idx="478">
                  <c:v>1.6816</c:v>
                </c:pt>
                <c:pt idx="479">
                  <c:v>1.6854</c:v>
                </c:pt>
                <c:pt idx="480">
                  <c:v>1.6895</c:v>
                </c:pt>
                <c:pt idx="481">
                  <c:v>1.6933</c:v>
                </c:pt>
                <c:pt idx="482">
                  <c:v>1.6966000000000001</c:v>
                </c:pt>
                <c:pt idx="483">
                  <c:v>1.7003999999999999</c:v>
                </c:pt>
                <c:pt idx="484">
                  <c:v>1.7038</c:v>
                </c:pt>
                <c:pt idx="485">
                  <c:v>1.7077</c:v>
                </c:pt>
                <c:pt idx="486">
                  <c:v>1.7118</c:v>
                </c:pt>
                <c:pt idx="487">
                  <c:v>1.7148000000000001</c:v>
                </c:pt>
                <c:pt idx="488">
                  <c:v>1.7182999999999999</c:v>
                </c:pt>
                <c:pt idx="489">
                  <c:v>1.7222</c:v>
                </c:pt>
                <c:pt idx="490">
                  <c:v>1.7262</c:v>
                </c:pt>
                <c:pt idx="491">
                  <c:v>1.7298</c:v>
                </c:pt>
                <c:pt idx="492">
                  <c:v>1.7332000000000001</c:v>
                </c:pt>
                <c:pt idx="493">
                  <c:v>1.7371000000000001</c:v>
                </c:pt>
                <c:pt idx="494">
                  <c:v>1.7407999999999999</c:v>
                </c:pt>
                <c:pt idx="495">
                  <c:v>1.7446999999999999</c:v>
                </c:pt>
                <c:pt idx="496">
                  <c:v>1.7484</c:v>
                </c:pt>
                <c:pt idx="497">
                  <c:v>1.7518</c:v>
                </c:pt>
                <c:pt idx="498">
                  <c:v>1.7558</c:v>
                </c:pt>
                <c:pt idx="499">
                  <c:v>1.7591000000000001</c:v>
                </c:pt>
                <c:pt idx="500">
                  <c:v>1.7627999999999999</c:v>
                </c:pt>
                <c:pt idx="501">
                  <c:v>1.7663</c:v>
                </c:pt>
                <c:pt idx="502">
                  <c:v>1.7702</c:v>
                </c:pt>
                <c:pt idx="503">
                  <c:v>1.7741</c:v>
                </c:pt>
                <c:pt idx="504">
                  <c:v>1.7777000000000001</c:v>
                </c:pt>
                <c:pt idx="505">
                  <c:v>1.7814000000000001</c:v>
                </c:pt>
                <c:pt idx="506">
                  <c:v>1.7850999999999999</c:v>
                </c:pt>
                <c:pt idx="507">
                  <c:v>1.7887999999999999</c:v>
                </c:pt>
                <c:pt idx="508">
                  <c:v>1.7926</c:v>
                </c:pt>
                <c:pt idx="509">
                  <c:v>1.7963</c:v>
                </c:pt>
                <c:pt idx="510">
                  <c:v>1.7999000000000001</c:v>
                </c:pt>
                <c:pt idx="511">
                  <c:v>1.8033999999999999</c:v>
                </c:pt>
                <c:pt idx="512">
                  <c:v>1.8069</c:v>
                </c:pt>
                <c:pt idx="513">
                  <c:v>1.8109999999999999</c:v>
                </c:pt>
                <c:pt idx="514">
                  <c:v>1.8147</c:v>
                </c:pt>
                <c:pt idx="515">
                  <c:v>1.8181</c:v>
                </c:pt>
                <c:pt idx="516">
                  <c:v>1.8221000000000001</c:v>
                </c:pt>
                <c:pt idx="517">
                  <c:v>1.8255999999999999</c:v>
                </c:pt>
                <c:pt idx="518">
                  <c:v>1.8292999999999999</c:v>
                </c:pt>
                <c:pt idx="519">
                  <c:v>1.8332999999999999</c:v>
                </c:pt>
                <c:pt idx="520">
                  <c:v>1.8368</c:v>
                </c:pt>
                <c:pt idx="521">
                  <c:v>1.8404</c:v>
                </c:pt>
                <c:pt idx="522">
                  <c:v>1.8440000000000001</c:v>
                </c:pt>
                <c:pt idx="523">
                  <c:v>1.8478000000000001</c:v>
                </c:pt>
                <c:pt idx="524">
                  <c:v>1.8517999999999999</c:v>
                </c:pt>
                <c:pt idx="525">
                  <c:v>1.8548</c:v>
                </c:pt>
                <c:pt idx="526">
                  <c:v>1.8589</c:v>
                </c:pt>
                <c:pt idx="527">
                  <c:v>1.8623000000000001</c:v>
                </c:pt>
                <c:pt idx="528">
                  <c:v>1.8665</c:v>
                </c:pt>
                <c:pt idx="529">
                  <c:v>1.87</c:v>
                </c:pt>
                <c:pt idx="530">
                  <c:v>1.8738999999999999</c:v>
                </c:pt>
                <c:pt idx="531">
                  <c:v>1.8773</c:v>
                </c:pt>
                <c:pt idx="532">
                  <c:v>1.8809</c:v>
                </c:pt>
                <c:pt idx="533">
                  <c:v>1.8846000000000001</c:v>
                </c:pt>
                <c:pt idx="534">
                  <c:v>1.8879999999999999</c:v>
                </c:pt>
                <c:pt idx="535">
                  <c:v>1.8917999999999999</c:v>
                </c:pt>
                <c:pt idx="536">
                  <c:v>1.8957999999999999</c:v>
                </c:pt>
                <c:pt idx="537">
                  <c:v>1.8994</c:v>
                </c:pt>
                <c:pt idx="538">
                  <c:v>1.9023000000000001</c:v>
                </c:pt>
                <c:pt idx="539">
                  <c:v>1.9069</c:v>
                </c:pt>
                <c:pt idx="540">
                  <c:v>1.9107000000000001</c:v>
                </c:pt>
                <c:pt idx="541">
                  <c:v>1.9140999999999999</c:v>
                </c:pt>
                <c:pt idx="542">
                  <c:v>1.9176</c:v>
                </c:pt>
                <c:pt idx="543">
                  <c:v>1.9216</c:v>
                </c:pt>
                <c:pt idx="544">
                  <c:v>1.9251</c:v>
                </c:pt>
                <c:pt idx="545">
                  <c:v>1.9288000000000001</c:v>
                </c:pt>
                <c:pt idx="546">
                  <c:v>1.9326000000000001</c:v>
                </c:pt>
                <c:pt idx="547">
                  <c:v>1.9359</c:v>
                </c:pt>
                <c:pt idx="548">
                  <c:v>1.9398</c:v>
                </c:pt>
                <c:pt idx="549">
                  <c:v>1.9435</c:v>
                </c:pt>
                <c:pt idx="550">
                  <c:v>1.9472</c:v>
                </c:pt>
                <c:pt idx="551">
                  <c:v>1.9505999999999999</c:v>
                </c:pt>
                <c:pt idx="552">
                  <c:v>1.9547000000000001</c:v>
                </c:pt>
                <c:pt idx="553">
                  <c:v>1.9583999999999999</c:v>
                </c:pt>
                <c:pt idx="554">
                  <c:v>1.9622999999999999</c:v>
                </c:pt>
                <c:pt idx="555">
                  <c:v>1.9658</c:v>
                </c:pt>
                <c:pt idx="556">
                  <c:v>1.9695</c:v>
                </c:pt>
                <c:pt idx="557">
                  <c:v>1.9732000000000001</c:v>
                </c:pt>
                <c:pt idx="558">
                  <c:v>1.9771000000000001</c:v>
                </c:pt>
                <c:pt idx="559">
                  <c:v>1.9807999999999999</c:v>
                </c:pt>
                <c:pt idx="560">
                  <c:v>1.9842</c:v>
                </c:pt>
                <c:pt idx="561">
                  <c:v>1.9878</c:v>
                </c:pt>
                <c:pt idx="562">
                  <c:v>1.9919</c:v>
                </c:pt>
                <c:pt idx="563">
                  <c:v>1.9952000000000001</c:v>
                </c:pt>
                <c:pt idx="564">
                  <c:v>1.9995000000000001</c:v>
                </c:pt>
                <c:pt idx="565">
                  <c:v>2.0028000000000001</c:v>
                </c:pt>
                <c:pt idx="566">
                  <c:v>2.0066000000000002</c:v>
                </c:pt>
                <c:pt idx="567">
                  <c:v>2.0104000000000002</c:v>
                </c:pt>
                <c:pt idx="568">
                  <c:v>2.0137999999999998</c:v>
                </c:pt>
                <c:pt idx="569">
                  <c:v>2.0177</c:v>
                </c:pt>
                <c:pt idx="570">
                  <c:v>2.0215000000000001</c:v>
                </c:pt>
                <c:pt idx="571">
                  <c:v>2.0251999999999999</c:v>
                </c:pt>
                <c:pt idx="572">
                  <c:v>2.0287999999999999</c:v>
                </c:pt>
                <c:pt idx="573">
                  <c:v>2.0326</c:v>
                </c:pt>
                <c:pt idx="574">
                  <c:v>2.0363000000000002</c:v>
                </c:pt>
                <c:pt idx="575">
                  <c:v>2.04</c:v>
                </c:pt>
                <c:pt idx="576">
                  <c:v>2.0438999999999998</c:v>
                </c:pt>
                <c:pt idx="577">
                  <c:v>2.0470000000000002</c:v>
                </c:pt>
                <c:pt idx="578">
                  <c:v>2.0508000000000002</c:v>
                </c:pt>
                <c:pt idx="579">
                  <c:v>2.0546000000000002</c:v>
                </c:pt>
                <c:pt idx="580">
                  <c:v>2.0581999999999998</c:v>
                </c:pt>
                <c:pt idx="581">
                  <c:v>2.0621</c:v>
                </c:pt>
                <c:pt idx="582">
                  <c:v>2.0657999999999999</c:v>
                </c:pt>
                <c:pt idx="583">
                  <c:v>2.0695000000000001</c:v>
                </c:pt>
                <c:pt idx="584">
                  <c:v>2.0729000000000002</c:v>
                </c:pt>
                <c:pt idx="585">
                  <c:v>2.0766</c:v>
                </c:pt>
                <c:pt idx="586">
                  <c:v>2.0806</c:v>
                </c:pt>
                <c:pt idx="587">
                  <c:v>2.0842999999999998</c:v>
                </c:pt>
                <c:pt idx="588">
                  <c:v>2.0882000000000001</c:v>
                </c:pt>
                <c:pt idx="589">
                  <c:v>2.0918000000000001</c:v>
                </c:pt>
                <c:pt idx="590">
                  <c:v>2.0954999999999999</c:v>
                </c:pt>
                <c:pt idx="591">
                  <c:v>2.0994000000000002</c:v>
                </c:pt>
                <c:pt idx="592">
                  <c:v>2.1030000000000002</c:v>
                </c:pt>
                <c:pt idx="593">
                  <c:v>2.1067999999999998</c:v>
                </c:pt>
                <c:pt idx="594">
                  <c:v>2.1107</c:v>
                </c:pt>
                <c:pt idx="595">
                  <c:v>2.1139000000000001</c:v>
                </c:pt>
                <c:pt idx="596">
                  <c:v>2.1179000000000001</c:v>
                </c:pt>
                <c:pt idx="597">
                  <c:v>2.1214</c:v>
                </c:pt>
                <c:pt idx="598">
                  <c:v>2.1252</c:v>
                </c:pt>
                <c:pt idx="599">
                  <c:v>2.1292</c:v>
                </c:pt>
                <c:pt idx="600">
                  <c:v>2.1328</c:v>
                </c:pt>
                <c:pt idx="601">
                  <c:v>2.1366999999999998</c:v>
                </c:pt>
                <c:pt idx="602">
                  <c:v>2.1402999999999999</c:v>
                </c:pt>
                <c:pt idx="603">
                  <c:v>2.1440000000000001</c:v>
                </c:pt>
                <c:pt idx="604">
                  <c:v>2.1480000000000001</c:v>
                </c:pt>
                <c:pt idx="605">
                  <c:v>2.1509999999999998</c:v>
                </c:pt>
                <c:pt idx="606">
                  <c:v>2.1551999999999998</c:v>
                </c:pt>
                <c:pt idx="607">
                  <c:v>2.1587000000000001</c:v>
                </c:pt>
                <c:pt idx="608">
                  <c:v>2.1625999999999999</c:v>
                </c:pt>
                <c:pt idx="609">
                  <c:v>2.1661999999999999</c:v>
                </c:pt>
                <c:pt idx="610">
                  <c:v>2.1698</c:v>
                </c:pt>
                <c:pt idx="611">
                  <c:v>2.1735000000000002</c:v>
                </c:pt>
                <c:pt idx="612">
                  <c:v>2.1774</c:v>
                </c:pt>
                <c:pt idx="613">
                  <c:v>2.1812999999999998</c:v>
                </c:pt>
                <c:pt idx="614">
                  <c:v>2.1846999999999999</c:v>
                </c:pt>
                <c:pt idx="615">
                  <c:v>2.1882999999999999</c:v>
                </c:pt>
                <c:pt idx="616">
                  <c:v>2.1920999999999999</c:v>
                </c:pt>
                <c:pt idx="617">
                  <c:v>2.1958000000000002</c:v>
                </c:pt>
                <c:pt idx="618">
                  <c:v>2.1995</c:v>
                </c:pt>
                <c:pt idx="619">
                  <c:v>2.2031999999999998</c:v>
                </c:pt>
                <c:pt idx="620">
                  <c:v>2.2067000000000001</c:v>
                </c:pt>
                <c:pt idx="621">
                  <c:v>2.2109000000000001</c:v>
                </c:pt>
                <c:pt idx="622">
                  <c:v>2.2147000000000001</c:v>
                </c:pt>
                <c:pt idx="623">
                  <c:v>2.2181999999999999</c:v>
                </c:pt>
                <c:pt idx="624">
                  <c:v>2.2222</c:v>
                </c:pt>
                <c:pt idx="625">
                  <c:v>2.2256999999999998</c:v>
                </c:pt>
                <c:pt idx="626">
                  <c:v>2.2294999999999998</c:v>
                </c:pt>
                <c:pt idx="627">
                  <c:v>2.2334999999999998</c:v>
                </c:pt>
                <c:pt idx="628">
                  <c:v>2.2368000000000001</c:v>
                </c:pt>
                <c:pt idx="629">
                  <c:v>2.2403</c:v>
                </c:pt>
                <c:pt idx="630">
                  <c:v>2.2444000000000002</c:v>
                </c:pt>
                <c:pt idx="631">
                  <c:v>2.2483</c:v>
                </c:pt>
                <c:pt idx="632">
                  <c:v>2.2517</c:v>
                </c:pt>
                <c:pt idx="633">
                  <c:v>2.2555999999999998</c:v>
                </c:pt>
                <c:pt idx="634">
                  <c:v>2.2593000000000001</c:v>
                </c:pt>
                <c:pt idx="635">
                  <c:v>2.2629000000000001</c:v>
                </c:pt>
                <c:pt idx="636">
                  <c:v>2.2671000000000001</c:v>
                </c:pt>
                <c:pt idx="637">
                  <c:v>2.2703000000000002</c:v>
                </c:pt>
                <c:pt idx="638">
                  <c:v>2.2740999999999998</c:v>
                </c:pt>
                <c:pt idx="639">
                  <c:v>2.278</c:v>
                </c:pt>
                <c:pt idx="640">
                  <c:v>2.2818000000000001</c:v>
                </c:pt>
                <c:pt idx="641">
                  <c:v>2.2852000000000001</c:v>
                </c:pt>
                <c:pt idx="642">
                  <c:v>2.2890999999999999</c:v>
                </c:pt>
                <c:pt idx="643">
                  <c:v>2.2928999999999999</c:v>
                </c:pt>
                <c:pt idx="644">
                  <c:v>2.2968999999999999</c:v>
                </c:pt>
                <c:pt idx="645">
                  <c:v>2.3007</c:v>
                </c:pt>
                <c:pt idx="646">
                  <c:v>2.3039000000000001</c:v>
                </c:pt>
                <c:pt idx="647">
                  <c:v>2.3083</c:v>
                </c:pt>
                <c:pt idx="648">
                  <c:v>2.3117000000000001</c:v>
                </c:pt>
                <c:pt idx="649">
                  <c:v>2.3153000000000001</c:v>
                </c:pt>
                <c:pt idx="650">
                  <c:v>2.3195999999999999</c:v>
                </c:pt>
                <c:pt idx="651">
                  <c:v>2.3229000000000002</c:v>
                </c:pt>
                <c:pt idx="652">
                  <c:v>2.3268</c:v>
                </c:pt>
                <c:pt idx="653">
                  <c:v>2.3306</c:v>
                </c:pt>
                <c:pt idx="654">
                  <c:v>2.3342999999999998</c:v>
                </c:pt>
                <c:pt idx="655">
                  <c:v>2.3382000000000001</c:v>
                </c:pt>
                <c:pt idx="656">
                  <c:v>2.3416000000000001</c:v>
                </c:pt>
                <c:pt idx="657">
                  <c:v>2.3456999999999999</c:v>
                </c:pt>
                <c:pt idx="658">
                  <c:v>2.3494999999999999</c:v>
                </c:pt>
                <c:pt idx="659">
                  <c:v>2.3534000000000002</c:v>
                </c:pt>
                <c:pt idx="660">
                  <c:v>2.3572000000000002</c:v>
                </c:pt>
                <c:pt idx="661">
                  <c:v>2.3605</c:v>
                </c:pt>
                <c:pt idx="662">
                  <c:v>2.3645999999999998</c:v>
                </c:pt>
                <c:pt idx="663">
                  <c:v>2.3687</c:v>
                </c:pt>
                <c:pt idx="664">
                  <c:v>2.3721999999999999</c:v>
                </c:pt>
                <c:pt idx="665">
                  <c:v>2.3761000000000001</c:v>
                </c:pt>
                <c:pt idx="666">
                  <c:v>2.3799000000000001</c:v>
                </c:pt>
                <c:pt idx="667">
                  <c:v>2.3837999999999999</c:v>
                </c:pt>
                <c:pt idx="668">
                  <c:v>2.3875000000000002</c:v>
                </c:pt>
                <c:pt idx="669">
                  <c:v>2.3914</c:v>
                </c:pt>
                <c:pt idx="670">
                  <c:v>2.3953000000000002</c:v>
                </c:pt>
                <c:pt idx="671">
                  <c:v>2.3993000000000002</c:v>
                </c:pt>
                <c:pt idx="672">
                  <c:v>2.4030999999999998</c:v>
                </c:pt>
                <c:pt idx="673">
                  <c:v>2.4068000000000001</c:v>
                </c:pt>
                <c:pt idx="674">
                  <c:v>2.4110999999999998</c:v>
                </c:pt>
                <c:pt idx="675">
                  <c:v>2.4157999999999999</c:v>
                </c:pt>
                <c:pt idx="676">
                  <c:v>2.4201000000000001</c:v>
                </c:pt>
                <c:pt idx="677">
                  <c:v>2.4247000000000001</c:v>
                </c:pt>
                <c:pt idx="678">
                  <c:v>2.4287000000000001</c:v>
                </c:pt>
                <c:pt idx="679">
                  <c:v>2.4329999999999998</c:v>
                </c:pt>
                <c:pt idx="680">
                  <c:v>2.4371999999999998</c:v>
                </c:pt>
                <c:pt idx="681">
                  <c:v>2.4407000000000001</c:v>
                </c:pt>
                <c:pt idx="682">
                  <c:v>2.4451000000000001</c:v>
                </c:pt>
                <c:pt idx="683">
                  <c:v>2.4493999999999998</c:v>
                </c:pt>
                <c:pt idx="684">
                  <c:v>2.4533</c:v>
                </c:pt>
                <c:pt idx="685">
                  <c:v>2.4578000000000002</c:v>
                </c:pt>
                <c:pt idx="686">
                  <c:v>2.4622000000000002</c:v>
                </c:pt>
                <c:pt idx="687">
                  <c:v>2.4664000000000001</c:v>
                </c:pt>
                <c:pt idx="688">
                  <c:v>2.4704000000000002</c:v>
                </c:pt>
                <c:pt idx="689">
                  <c:v>2.4748999999999999</c:v>
                </c:pt>
                <c:pt idx="690">
                  <c:v>2.4790999999999999</c:v>
                </c:pt>
                <c:pt idx="691">
                  <c:v>2.4832000000000001</c:v>
                </c:pt>
                <c:pt idx="692">
                  <c:v>2.4876999999999998</c:v>
                </c:pt>
                <c:pt idx="693">
                  <c:v>2.4922</c:v>
                </c:pt>
                <c:pt idx="694">
                  <c:v>2.4971999999999999</c:v>
                </c:pt>
                <c:pt idx="695">
                  <c:v>2.5024999999999999</c:v>
                </c:pt>
                <c:pt idx="696">
                  <c:v>2.5087999999999999</c:v>
                </c:pt>
                <c:pt idx="697">
                  <c:v>2.5691000000000002</c:v>
                </c:pt>
                <c:pt idx="698">
                  <c:v>2.5714999999999999</c:v>
                </c:pt>
                <c:pt idx="699">
                  <c:v>2.5752000000000002</c:v>
                </c:pt>
                <c:pt idx="700">
                  <c:v>2.5783</c:v>
                </c:pt>
                <c:pt idx="701">
                  <c:v>2.5811000000000002</c:v>
                </c:pt>
                <c:pt idx="702">
                  <c:v>2.5838999999999999</c:v>
                </c:pt>
              </c:numCache>
            </c:numRef>
          </c:xVal>
          <c:yVal>
            <c:numRef>
              <c:f>PS_2!$E$4:$E$706</c:f>
              <c:numCache>
                <c:formatCode>General</c:formatCode>
                <c:ptCount val="703"/>
                <c:pt idx="0">
                  <c:v>1.1673</c:v>
                </c:pt>
                <c:pt idx="1">
                  <c:v>1.2012499999999999</c:v>
                </c:pt>
                <c:pt idx="2">
                  <c:v>1.2500799999999999</c:v>
                </c:pt>
                <c:pt idx="3">
                  <c:v>1.2893699999999999</c:v>
                </c:pt>
                <c:pt idx="4">
                  <c:v>1.3328599999999999</c:v>
                </c:pt>
                <c:pt idx="5">
                  <c:v>1.36528</c:v>
                </c:pt>
                <c:pt idx="6">
                  <c:v>1.40686</c:v>
                </c:pt>
                <c:pt idx="7">
                  <c:v>1.4450099999999999</c:v>
                </c:pt>
                <c:pt idx="8">
                  <c:v>1.4793399999999999</c:v>
                </c:pt>
                <c:pt idx="9">
                  <c:v>1.51749</c:v>
                </c:pt>
                <c:pt idx="10">
                  <c:v>1.5514400000000002</c:v>
                </c:pt>
                <c:pt idx="11">
                  <c:v>1.57928</c:v>
                </c:pt>
                <c:pt idx="12">
                  <c:v>1.6109500000000001</c:v>
                </c:pt>
                <c:pt idx="13">
                  <c:v>1.6471900000000002</c:v>
                </c:pt>
                <c:pt idx="14">
                  <c:v>1.67885</c:v>
                </c:pt>
                <c:pt idx="15">
                  <c:v>1.7070799999999999</c:v>
                </c:pt>
                <c:pt idx="16">
                  <c:v>1.7379800000000001</c:v>
                </c:pt>
                <c:pt idx="17">
                  <c:v>1.76353</c:v>
                </c:pt>
                <c:pt idx="18">
                  <c:v>1.7864200000000001</c:v>
                </c:pt>
                <c:pt idx="19">
                  <c:v>1.81351</c:v>
                </c:pt>
                <c:pt idx="20">
                  <c:v>1.8356300000000001</c:v>
                </c:pt>
                <c:pt idx="21">
                  <c:v>1.8692</c:v>
                </c:pt>
                <c:pt idx="22">
                  <c:v>1.88866</c:v>
                </c:pt>
                <c:pt idx="23">
                  <c:v>1.9119300000000001</c:v>
                </c:pt>
                <c:pt idx="24">
                  <c:v>1.9283299999999999</c:v>
                </c:pt>
                <c:pt idx="25">
                  <c:v>1.9496900000000001</c:v>
                </c:pt>
                <c:pt idx="26">
                  <c:v>1.9676199999999999</c:v>
                </c:pt>
                <c:pt idx="27">
                  <c:v>1.9851700000000001</c:v>
                </c:pt>
                <c:pt idx="28">
                  <c:v>2.00806</c:v>
                </c:pt>
                <c:pt idx="29">
                  <c:v>2.0210300000000001</c:v>
                </c:pt>
                <c:pt idx="30">
                  <c:v>2.0412400000000002</c:v>
                </c:pt>
                <c:pt idx="31">
                  <c:v>2.05193</c:v>
                </c:pt>
                <c:pt idx="32">
                  <c:v>2.0664199999999999</c:v>
                </c:pt>
                <c:pt idx="33">
                  <c:v>2.0813000000000001</c:v>
                </c:pt>
                <c:pt idx="34">
                  <c:v>2.0946500000000001</c:v>
                </c:pt>
                <c:pt idx="35">
                  <c:v>2.1121999999999996</c:v>
                </c:pt>
                <c:pt idx="36">
                  <c:v>2.1251700000000002</c:v>
                </c:pt>
                <c:pt idx="37">
                  <c:v>2.1289799999999999</c:v>
                </c:pt>
                <c:pt idx="38">
                  <c:v>2.14615</c:v>
                </c:pt>
                <c:pt idx="39">
                  <c:v>2.1556899999999999</c:v>
                </c:pt>
                <c:pt idx="40">
                  <c:v>2.1663699999999997</c:v>
                </c:pt>
                <c:pt idx="41">
                  <c:v>2.1709399999999999</c:v>
                </c:pt>
                <c:pt idx="42">
                  <c:v>2.18201</c:v>
                </c:pt>
                <c:pt idx="43">
                  <c:v>2.19536</c:v>
                </c:pt>
                <c:pt idx="44">
                  <c:v>2.2060399999999998</c:v>
                </c:pt>
                <c:pt idx="45">
                  <c:v>2.2109999999999999</c:v>
                </c:pt>
                <c:pt idx="46">
                  <c:v>2.2224400000000002</c:v>
                </c:pt>
                <c:pt idx="47">
                  <c:v>2.2327399999999997</c:v>
                </c:pt>
                <c:pt idx="48">
                  <c:v>2.2380800000000001</c:v>
                </c:pt>
                <c:pt idx="49">
                  <c:v>2.24762</c:v>
                </c:pt>
                <c:pt idx="50">
                  <c:v>2.2548699999999999</c:v>
                </c:pt>
                <c:pt idx="51">
                  <c:v>2.2651699999999999</c:v>
                </c:pt>
                <c:pt idx="52">
                  <c:v>2.27013</c:v>
                </c:pt>
                <c:pt idx="53">
                  <c:v>2.2739400000000001</c:v>
                </c:pt>
                <c:pt idx="54">
                  <c:v>2.2815700000000003</c:v>
                </c:pt>
                <c:pt idx="55">
                  <c:v>2.28729</c:v>
                </c:pt>
                <c:pt idx="56">
                  <c:v>2.2968299999999999</c:v>
                </c:pt>
                <c:pt idx="57">
                  <c:v>2.2995000000000001</c:v>
                </c:pt>
                <c:pt idx="58">
                  <c:v>2.30789</c:v>
                </c:pt>
                <c:pt idx="59">
                  <c:v>2.3155199999999998</c:v>
                </c:pt>
                <c:pt idx="60">
                  <c:v>2.3201000000000001</c:v>
                </c:pt>
                <c:pt idx="61">
                  <c:v>2.3220100000000001</c:v>
                </c:pt>
                <c:pt idx="62">
                  <c:v>2.3281100000000001</c:v>
                </c:pt>
                <c:pt idx="63">
                  <c:v>2.3315399999999999</c:v>
                </c:pt>
                <c:pt idx="64">
                  <c:v>2.3426100000000001</c:v>
                </c:pt>
                <c:pt idx="65">
                  <c:v>2.3490900000000003</c:v>
                </c:pt>
                <c:pt idx="66">
                  <c:v>2.3548100000000001</c:v>
                </c:pt>
                <c:pt idx="67">
                  <c:v>2.3586300000000002</c:v>
                </c:pt>
                <c:pt idx="68">
                  <c:v>2.36626</c:v>
                </c:pt>
                <c:pt idx="69">
                  <c:v>2.3670200000000001</c:v>
                </c:pt>
                <c:pt idx="70">
                  <c:v>2.3734999999999999</c:v>
                </c:pt>
                <c:pt idx="71">
                  <c:v>2.3811300000000002</c:v>
                </c:pt>
                <c:pt idx="72">
                  <c:v>2.38686</c:v>
                </c:pt>
                <c:pt idx="73">
                  <c:v>2.3883800000000002</c:v>
                </c:pt>
                <c:pt idx="74">
                  <c:v>2.3967700000000001</c:v>
                </c:pt>
                <c:pt idx="75">
                  <c:v>2.3998300000000001</c:v>
                </c:pt>
                <c:pt idx="76">
                  <c:v>2.40402</c:v>
                </c:pt>
                <c:pt idx="77">
                  <c:v>2.4063099999999999</c:v>
                </c:pt>
                <c:pt idx="78">
                  <c:v>2.4116500000000003</c:v>
                </c:pt>
                <c:pt idx="79">
                  <c:v>2.4196599999999999</c:v>
                </c:pt>
                <c:pt idx="80">
                  <c:v>2.4249999999999998</c:v>
                </c:pt>
                <c:pt idx="81">
                  <c:v>2.4334000000000002</c:v>
                </c:pt>
                <c:pt idx="82">
                  <c:v>2.4295800000000001</c:v>
                </c:pt>
                <c:pt idx="83">
                  <c:v>2.43492</c:v>
                </c:pt>
                <c:pt idx="84">
                  <c:v>2.4364499999999998</c:v>
                </c:pt>
                <c:pt idx="85">
                  <c:v>2.4433099999999999</c:v>
                </c:pt>
                <c:pt idx="86">
                  <c:v>2.4498000000000002</c:v>
                </c:pt>
                <c:pt idx="87">
                  <c:v>2.4547600000000003</c:v>
                </c:pt>
                <c:pt idx="88">
                  <c:v>2.4593400000000001</c:v>
                </c:pt>
                <c:pt idx="89">
                  <c:v>2.4620100000000003</c:v>
                </c:pt>
                <c:pt idx="90">
                  <c:v>2.4627699999999999</c:v>
                </c:pt>
                <c:pt idx="91">
                  <c:v>2.4696400000000001</c:v>
                </c:pt>
                <c:pt idx="92">
                  <c:v>2.47383</c:v>
                </c:pt>
                <c:pt idx="93">
                  <c:v>2.4765000000000001</c:v>
                </c:pt>
                <c:pt idx="94">
                  <c:v>2.4829899999999996</c:v>
                </c:pt>
                <c:pt idx="95">
                  <c:v>2.4883299999999999</c:v>
                </c:pt>
                <c:pt idx="96">
                  <c:v>2.4868000000000001</c:v>
                </c:pt>
                <c:pt idx="97">
                  <c:v>2.4925199999999998</c:v>
                </c:pt>
                <c:pt idx="98">
                  <c:v>2.4917600000000002</c:v>
                </c:pt>
                <c:pt idx="99">
                  <c:v>2.4971000000000001</c:v>
                </c:pt>
                <c:pt idx="100">
                  <c:v>2.5074000000000001</c:v>
                </c:pt>
                <c:pt idx="101">
                  <c:v>2.5100700000000002</c:v>
                </c:pt>
                <c:pt idx="102">
                  <c:v>2.51389</c:v>
                </c:pt>
                <c:pt idx="103">
                  <c:v>2.5123600000000001</c:v>
                </c:pt>
                <c:pt idx="104">
                  <c:v>2.5173200000000002</c:v>
                </c:pt>
                <c:pt idx="105">
                  <c:v>2.51999</c:v>
                </c:pt>
                <c:pt idx="106">
                  <c:v>2.5253299999999999</c:v>
                </c:pt>
                <c:pt idx="107">
                  <c:v>2.5299099999999997</c:v>
                </c:pt>
                <c:pt idx="108">
                  <c:v>2.53525</c:v>
                </c:pt>
                <c:pt idx="109">
                  <c:v>2.5333399999999999</c:v>
                </c:pt>
                <c:pt idx="110">
                  <c:v>2.5394399999999999</c:v>
                </c:pt>
                <c:pt idx="111">
                  <c:v>2.5360100000000001</c:v>
                </c:pt>
                <c:pt idx="112">
                  <c:v>2.5432600000000001</c:v>
                </c:pt>
                <c:pt idx="113">
                  <c:v>2.5501300000000002</c:v>
                </c:pt>
                <c:pt idx="114">
                  <c:v>2.5497399999999999</c:v>
                </c:pt>
                <c:pt idx="115">
                  <c:v>2.55661</c:v>
                </c:pt>
                <c:pt idx="116">
                  <c:v>2.5581399999999999</c:v>
                </c:pt>
                <c:pt idx="117">
                  <c:v>2.5615700000000001</c:v>
                </c:pt>
                <c:pt idx="118">
                  <c:v>2.5653800000000002</c:v>
                </c:pt>
                <c:pt idx="119">
                  <c:v>2.5680500000000004</c:v>
                </c:pt>
                <c:pt idx="120">
                  <c:v>2.5791200000000001</c:v>
                </c:pt>
                <c:pt idx="121">
                  <c:v>2.5798800000000002</c:v>
                </c:pt>
                <c:pt idx="122">
                  <c:v>2.5806399999999998</c:v>
                </c:pt>
                <c:pt idx="123">
                  <c:v>2.5798800000000002</c:v>
                </c:pt>
                <c:pt idx="124">
                  <c:v>2.5882700000000001</c:v>
                </c:pt>
                <c:pt idx="125">
                  <c:v>2.5890399999999998</c:v>
                </c:pt>
                <c:pt idx="126">
                  <c:v>2.5875100000000004</c:v>
                </c:pt>
                <c:pt idx="127">
                  <c:v>2.5920900000000002</c:v>
                </c:pt>
                <c:pt idx="128">
                  <c:v>2.5958999999999999</c:v>
                </c:pt>
                <c:pt idx="129">
                  <c:v>2.6020100000000004</c:v>
                </c:pt>
                <c:pt idx="130">
                  <c:v>2.6012399999999998</c:v>
                </c:pt>
                <c:pt idx="131">
                  <c:v>2.6046799999999997</c:v>
                </c:pt>
                <c:pt idx="132">
                  <c:v>2.6096300000000001</c:v>
                </c:pt>
                <c:pt idx="133">
                  <c:v>2.60887</c:v>
                </c:pt>
                <c:pt idx="134">
                  <c:v>2.6123000000000003</c:v>
                </c:pt>
                <c:pt idx="135">
                  <c:v>2.6153599999999999</c:v>
                </c:pt>
                <c:pt idx="136">
                  <c:v>2.6199299999999996</c:v>
                </c:pt>
                <c:pt idx="137">
                  <c:v>2.6256599999999999</c:v>
                </c:pt>
                <c:pt idx="138">
                  <c:v>2.6287099999999999</c:v>
                </c:pt>
                <c:pt idx="139">
                  <c:v>2.6298499999999998</c:v>
                </c:pt>
                <c:pt idx="140">
                  <c:v>2.6359599999999999</c:v>
                </c:pt>
                <c:pt idx="141">
                  <c:v>2.6309999999999998</c:v>
                </c:pt>
                <c:pt idx="142">
                  <c:v>2.6359599999999999</c:v>
                </c:pt>
                <c:pt idx="143">
                  <c:v>2.6359599999999999</c:v>
                </c:pt>
                <c:pt idx="144">
                  <c:v>2.6435900000000001</c:v>
                </c:pt>
                <c:pt idx="145">
                  <c:v>2.6462600000000003</c:v>
                </c:pt>
                <c:pt idx="146">
                  <c:v>2.6435900000000001</c:v>
                </c:pt>
                <c:pt idx="147">
                  <c:v>2.6515999999999997</c:v>
                </c:pt>
                <c:pt idx="148">
                  <c:v>2.6523600000000003</c:v>
                </c:pt>
                <c:pt idx="149">
                  <c:v>2.6561699999999999</c:v>
                </c:pt>
                <c:pt idx="150">
                  <c:v>2.65503</c:v>
                </c:pt>
                <c:pt idx="151">
                  <c:v>2.66418</c:v>
                </c:pt>
                <c:pt idx="152">
                  <c:v>2.6691400000000001</c:v>
                </c:pt>
                <c:pt idx="153">
                  <c:v>2.6668499999999997</c:v>
                </c:pt>
                <c:pt idx="154">
                  <c:v>2.6687600000000002</c:v>
                </c:pt>
                <c:pt idx="155">
                  <c:v>2.6718099999999998</c:v>
                </c:pt>
                <c:pt idx="156">
                  <c:v>2.6710500000000001</c:v>
                </c:pt>
                <c:pt idx="157">
                  <c:v>2.6783000000000001</c:v>
                </c:pt>
                <c:pt idx="158">
                  <c:v>2.6760100000000002</c:v>
                </c:pt>
                <c:pt idx="159">
                  <c:v>2.6874499999999997</c:v>
                </c:pt>
                <c:pt idx="160">
                  <c:v>2.6855500000000001</c:v>
                </c:pt>
                <c:pt idx="161">
                  <c:v>2.6855500000000001</c:v>
                </c:pt>
                <c:pt idx="162">
                  <c:v>2.6920300000000004</c:v>
                </c:pt>
                <c:pt idx="163">
                  <c:v>2.6935599999999997</c:v>
                </c:pt>
                <c:pt idx="164">
                  <c:v>2.69699</c:v>
                </c:pt>
                <c:pt idx="165">
                  <c:v>2.6950799999999999</c:v>
                </c:pt>
                <c:pt idx="166">
                  <c:v>2.7050000000000001</c:v>
                </c:pt>
                <c:pt idx="167">
                  <c:v>2.7061500000000001</c:v>
                </c:pt>
                <c:pt idx="168">
                  <c:v>2.7053799999999999</c:v>
                </c:pt>
                <c:pt idx="169">
                  <c:v>2.7061500000000001</c:v>
                </c:pt>
                <c:pt idx="170">
                  <c:v>2.71454</c:v>
                </c:pt>
                <c:pt idx="171">
                  <c:v>2.7141599999999997</c:v>
                </c:pt>
                <c:pt idx="172">
                  <c:v>2.7130100000000001</c:v>
                </c:pt>
                <c:pt idx="173">
                  <c:v>2.7202600000000001</c:v>
                </c:pt>
                <c:pt idx="174">
                  <c:v>2.7198800000000003</c:v>
                </c:pt>
                <c:pt idx="175">
                  <c:v>2.7240799999999998</c:v>
                </c:pt>
                <c:pt idx="176">
                  <c:v>2.72255</c:v>
                </c:pt>
                <c:pt idx="177">
                  <c:v>2.7252199999999998</c:v>
                </c:pt>
                <c:pt idx="178">
                  <c:v>2.7294200000000002</c:v>
                </c:pt>
                <c:pt idx="179">
                  <c:v>2.7339899999999999</c:v>
                </c:pt>
                <c:pt idx="180">
                  <c:v>2.7343800000000003</c:v>
                </c:pt>
                <c:pt idx="181">
                  <c:v>2.7412399999999999</c:v>
                </c:pt>
                <c:pt idx="182">
                  <c:v>2.7408600000000001</c:v>
                </c:pt>
                <c:pt idx="183">
                  <c:v>2.7473400000000003</c:v>
                </c:pt>
                <c:pt idx="184">
                  <c:v>2.7446700000000002</c:v>
                </c:pt>
                <c:pt idx="185">
                  <c:v>2.7435300000000002</c:v>
                </c:pt>
                <c:pt idx="186">
                  <c:v>2.7526899999999999</c:v>
                </c:pt>
                <c:pt idx="187">
                  <c:v>2.7507800000000002</c:v>
                </c:pt>
                <c:pt idx="188">
                  <c:v>2.7538299999999998</c:v>
                </c:pt>
                <c:pt idx="189">
                  <c:v>2.7595500000000004</c:v>
                </c:pt>
                <c:pt idx="190">
                  <c:v>2.7618400000000003</c:v>
                </c:pt>
                <c:pt idx="191">
                  <c:v>2.7576399999999999</c:v>
                </c:pt>
                <c:pt idx="192">
                  <c:v>2.7633700000000001</c:v>
                </c:pt>
                <c:pt idx="193">
                  <c:v>2.7671799999999998</c:v>
                </c:pt>
                <c:pt idx="194">
                  <c:v>2.76566</c:v>
                </c:pt>
                <c:pt idx="195">
                  <c:v>2.7736700000000001</c:v>
                </c:pt>
                <c:pt idx="196">
                  <c:v>2.7740500000000003</c:v>
                </c:pt>
                <c:pt idx="197">
                  <c:v>2.7782399999999998</c:v>
                </c:pt>
                <c:pt idx="198">
                  <c:v>2.77596</c:v>
                </c:pt>
                <c:pt idx="199">
                  <c:v>2.7782399999999998</c:v>
                </c:pt>
                <c:pt idx="200">
                  <c:v>2.7786300000000002</c:v>
                </c:pt>
                <c:pt idx="201">
                  <c:v>2.7831999999999999</c:v>
                </c:pt>
                <c:pt idx="202">
                  <c:v>2.7835799999999997</c:v>
                </c:pt>
                <c:pt idx="203">
                  <c:v>2.7858700000000001</c:v>
                </c:pt>
                <c:pt idx="204">
                  <c:v>2.79312</c:v>
                </c:pt>
                <c:pt idx="205">
                  <c:v>2.7946500000000003</c:v>
                </c:pt>
                <c:pt idx="206">
                  <c:v>2.7988400000000002</c:v>
                </c:pt>
                <c:pt idx="207">
                  <c:v>2.79427</c:v>
                </c:pt>
                <c:pt idx="208">
                  <c:v>2.7992199999999996</c:v>
                </c:pt>
                <c:pt idx="209">
                  <c:v>2.8015100000000004</c:v>
                </c:pt>
                <c:pt idx="210">
                  <c:v>2.8072399999999997</c:v>
                </c:pt>
                <c:pt idx="211">
                  <c:v>2.8060900000000002</c:v>
                </c:pt>
                <c:pt idx="212">
                  <c:v>2.8118099999999999</c:v>
                </c:pt>
                <c:pt idx="213">
                  <c:v>2.80762</c:v>
                </c:pt>
                <c:pt idx="214">
                  <c:v>2.8118099999999999</c:v>
                </c:pt>
                <c:pt idx="215">
                  <c:v>2.8110500000000003</c:v>
                </c:pt>
                <c:pt idx="216">
                  <c:v>2.8121900000000002</c:v>
                </c:pt>
                <c:pt idx="217">
                  <c:v>2.8171500000000003</c:v>
                </c:pt>
                <c:pt idx="218">
                  <c:v>2.8228800000000001</c:v>
                </c:pt>
                <c:pt idx="219">
                  <c:v>2.82402</c:v>
                </c:pt>
                <c:pt idx="220">
                  <c:v>2.8251599999999999</c:v>
                </c:pt>
                <c:pt idx="221">
                  <c:v>2.8266900000000001</c:v>
                </c:pt>
                <c:pt idx="222">
                  <c:v>2.82822</c:v>
                </c:pt>
                <c:pt idx="223">
                  <c:v>2.8305100000000003</c:v>
                </c:pt>
                <c:pt idx="224">
                  <c:v>2.8400400000000001</c:v>
                </c:pt>
                <c:pt idx="225">
                  <c:v>2.8366100000000003</c:v>
                </c:pt>
                <c:pt idx="226">
                  <c:v>2.8366100000000003</c:v>
                </c:pt>
                <c:pt idx="227">
                  <c:v>2.84233</c:v>
                </c:pt>
                <c:pt idx="228">
                  <c:v>2.8366100000000003</c:v>
                </c:pt>
                <c:pt idx="229">
                  <c:v>2.8450000000000002</c:v>
                </c:pt>
                <c:pt idx="230">
                  <c:v>2.8404199999999999</c:v>
                </c:pt>
                <c:pt idx="231">
                  <c:v>2.84958</c:v>
                </c:pt>
                <c:pt idx="232">
                  <c:v>2.8503400000000001</c:v>
                </c:pt>
                <c:pt idx="233">
                  <c:v>2.8503400000000001</c:v>
                </c:pt>
                <c:pt idx="234">
                  <c:v>2.8503400000000001</c:v>
                </c:pt>
                <c:pt idx="235">
                  <c:v>2.8553000000000002</c:v>
                </c:pt>
                <c:pt idx="236">
                  <c:v>2.8614000000000002</c:v>
                </c:pt>
                <c:pt idx="237">
                  <c:v>2.85988</c:v>
                </c:pt>
                <c:pt idx="238">
                  <c:v>2.8655999999999997</c:v>
                </c:pt>
                <c:pt idx="239">
                  <c:v>2.8698000000000001</c:v>
                </c:pt>
                <c:pt idx="240">
                  <c:v>2.87094</c:v>
                </c:pt>
                <c:pt idx="241">
                  <c:v>2.8678900000000001</c:v>
                </c:pt>
                <c:pt idx="242">
                  <c:v>2.8755199999999999</c:v>
                </c:pt>
                <c:pt idx="243">
                  <c:v>2.8747600000000002</c:v>
                </c:pt>
                <c:pt idx="244">
                  <c:v>2.8728500000000001</c:v>
                </c:pt>
                <c:pt idx="245">
                  <c:v>2.88239</c:v>
                </c:pt>
                <c:pt idx="246">
                  <c:v>2.8846700000000003</c:v>
                </c:pt>
                <c:pt idx="247">
                  <c:v>2.8808600000000002</c:v>
                </c:pt>
                <c:pt idx="248">
                  <c:v>2.88544</c:v>
                </c:pt>
                <c:pt idx="249">
                  <c:v>2.8881100000000002</c:v>
                </c:pt>
                <c:pt idx="250">
                  <c:v>2.8861999999999997</c:v>
                </c:pt>
                <c:pt idx="251">
                  <c:v>2.8861999999999997</c:v>
                </c:pt>
                <c:pt idx="252">
                  <c:v>2.89574</c:v>
                </c:pt>
                <c:pt idx="253">
                  <c:v>2.8968799999999999</c:v>
                </c:pt>
                <c:pt idx="254">
                  <c:v>2.8980300000000003</c:v>
                </c:pt>
                <c:pt idx="255">
                  <c:v>2.89764</c:v>
                </c:pt>
                <c:pt idx="256">
                  <c:v>2.9006999999999996</c:v>
                </c:pt>
                <c:pt idx="257">
                  <c:v>2.9029799999999999</c:v>
                </c:pt>
                <c:pt idx="258">
                  <c:v>2.9026000000000001</c:v>
                </c:pt>
                <c:pt idx="259">
                  <c:v>2.9045100000000001</c:v>
                </c:pt>
                <c:pt idx="260">
                  <c:v>2.9113800000000003</c:v>
                </c:pt>
                <c:pt idx="261">
                  <c:v>2.9113800000000003</c:v>
                </c:pt>
                <c:pt idx="262">
                  <c:v>2.90985</c:v>
                </c:pt>
                <c:pt idx="263">
                  <c:v>2.9125199999999998</c:v>
                </c:pt>
                <c:pt idx="264">
                  <c:v>2.9132800000000003</c:v>
                </c:pt>
                <c:pt idx="265">
                  <c:v>2.9155700000000002</c:v>
                </c:pt>
                <c:pt idx="266">
                  <c:v>2.92625</c:v>
                </c:pt>
                <c:pt idx="267">
                  <c:v>2.9266399999999999</c:v>
                </c:pt>
                <c:pt idx="268">
                  <c:v>2.9228200000000002</c:v>
                </c:pt>
                <c:pt idx="269">
                  <c:v>2.9300700000000002</c:v>
                </c:pt>
                <c:pt idx="270">
                  <c:v>2.9274</c:v>
                </c:pt>
                <c:pt idx="271">
                  <c:v>2.9296899999999999</c:v>
                </c:pt>
                <c:pt idx="272">
                  <c:v>2.9300700000000002</c:v>
                </c:pt>
                <c:pt idx="273">
                  <c:v>2.93655</c:v>
                </c:pt>
                <c:pt idx="274">
                  <c:v>2.9396100000000001</c:v>
                </c:pt>
                <c:pt idx="275">
                  <c:v>2.9361700000000002</c:v>
                </c:pt>
                <c:pt idx="276">
                  <c:v>2.9357899999999999</c:v>
                </c:pt>
                <c:pt idx="277">
                  <c:v>2.9380799999999998</c:v>
                </c:pt>
                <c:pt idx="278">
                  <c:v>2.9426600000000001</c:v>
                </c:pt>
                <c:pt idx="279">
                  <c:v>2.9377</c:v>
                </c:pt>
                <c:pt idx="280">
                  <c:v>2.94876</c:v>
                </c:pt>
                <c:pt idx="281">
                  <c:v>2.9502899999999999</c:v>
                </c:pt>
                <c:pt idx="282">
                  <c:v>2.9525799999999998</c:v>
                </c:pt>
                <c:pt idx="283">
                  <c:v>2.95296</c:v>
                </c:pt>
                <c:pt idx="284">
                  <c:v>2.9556300000000002</c:v>
                </c:pt>
                <c:pt idx="285">
                  <c:v>2.95486</c:v>
                </c:pt>
                <c:pt idx="286">
                  <c:v>2.9613499999999999</c:v>
                </c:pt>
                <c:pt idx="287">
                  <c:v>2.9617300000000002</c:v>
                </c:pt>
                <c:pt idx="288">
                  <c:v>2.9617300000000002</c:v>
                </c:pt>
                <c:pt idx="289">
                  <c:v>2.9647800000000002</c:v>
                </c:pt>
                <c:pt idx="290">
                  <c:v>2.96516</c:v>
                </c:pt>
                <c:pt idx="291">
                  <c:v>2.9640200000000001</c:v>
                </c:pt>
                <c:pt idx="292">
                  <c:v>2.9678299999999997</c:v>
                </c:pt>
                <c:pt idx="293">
                  <c:v>2.9746999999999999</c:v>
                </c:pt>
                <c:pt idx="294">
                  <c:v>2.9773700000000001</c:v>
                </c:pt>
                <c:pt idx="295">
                  <c:v>2.9701200000000001</c:v>
                </c:pt>
                <c:pt idx="296">
                  <c:v>2.9811900000000002</c:v>
                </c:pt>
                <c:pt idx="297">
                  <c:v>2.9804200000000001</c:v>
                </c:pt>
                <c:pt idx="298">
                  <c:v>2.9830900000000002</c:v>
                </c:pt>
                <c:pt idx="299">
                  <c:v>2.9846200000000001</c:v>
                </c:pt>
                <c:pt idx="300">
                  <c:v>2.99187</c:v>
                </c:pt>
                <c:pt idx="301">
                  <c:v>2.9853800000000001</c:v>
                </c:pt>
                <c:pt idx="302">
                  <c:v>2.9914899999999998</c:v>
                </c:pt>
                <c:pt idx="303">
                  <c:v>2.98882</c:v>
                </c:pt>
                <c:pt idx="304">
                  <c:v>2.9930100000000004</c:v>
                </c:pt>
                <c:pt idx="305">
                  <c:v>2.9945399999999998</c:v>
                </c:pt>
                <c:pt idx="306">
                  <c:v>3.0036900000000002</c:v>
                </c:pt>
                <c:pt idx="307">
                  <c:v>3.0029299999999997</c:v>
                </c:pt>
                <c:pt idx="308">
                  <c:v>3.0067399999999997</c:v>
                </c:pt>
                <c:pt idx="309">
                  <c:v>3.0059800000000001</c:v>
                </c:pt>
                <c:pt idx="310">
                  <c:v>3.00827</c:v>
                </c:pt>
                <c:pt idx="311">
                  <c:v>3.0067399999999997</c:v>
                </c:pt>
                <c:pt idx="312">
                  <c:v>3.0075100000000003</c:v>
                </c:pt>
                <c:pt idx="313">
                  <c:v>3.01247</c:v>
                </c:pt>
                <c:pt idx="314">
                  <c:v>3.0147600000000003</c:v>
                </c:pt>
                <c:pt idx="315">
                  <c:v>3.0204800000000001</c:v>
                </c:pt>
                <c:pt idx="316">
                  <c:v>3.0166599999999999</c:v>
                </c:pt>
                <c:pt idx="317">
                  <c:v>3.0162800000000001</c:v>
                </c:pt>
                <c:pt idx="318">
                  <c:v>3.0166599999999999</c:v>
                </c:pt>
                <c:pt idx="319">
                  <c:v>3.02162</c:v>
                </c:pt>
                <c:pt idx="320">
                  <c:v>3.03078</c:v>
                </c:pt>
                <c:pt idx="321">
                  <c:v>3.0254400000000001</c:v>
                </c:pt>
                <c:pt idx="322">
                  <c:v>3.0284899999999997</c:v>
                </c:pt>
                <c:pt idx="323">
                  <c:v>3.03268</c:v>
                </c:pt>
                <c:pt idx="324">
                  <c:v>3.0311599999999999</c:v>
                </c:pt>
                <c:pt idx="325">
                  <c:v>3.0311599999999999</c:v>
                </c:pt>
                <c:pt idx="326">
                  <c:v>3.0345900000000001</c:v>
                </c:pt>
                <c:pt idx="327">
                  <c:v>3.0395500000000002</c:v>
                </c:pt>
                <c:pt idx="328">
                  <c:v>3.0349699999999999</c:v>
                </c:pt>
                <c:pt idx="329">
                  <c:v>3.0403099999999998</c:v>
                </c:pt>
                <c:pt idx="330">
                  <c:v>3.0433699999999999</c:v>
                </c:pt>
                <c:pt idx="331">
                  <c:v>3.0448899999999997</c:v>
                </c:pt>
                <c:pt idx="332">
                  <c:v>3.0414599999999998</c:v>
                </c:pt>
                <c:pt idx="333">
                  <c:v>3.04718</c:v>
                </c:pt>
                <c:pt idx="334">
                  <c:v>3.0578600000000002</c:v>
                </c:pt>
                <c:pt idx="335">
                  <c:v>3.0593900000000001</c:v>
                </c:pt>
                <c:pt idx="336">
                  <c:v>3.0521400000000001</c:v>
                </c:pt>
                <c:pt idx="337">
                  <c:v>3.0578600000000002</c:v>
                </c:pt>
                <c:pt idx="338">
                  <c:v>3.0605300000000004</c:v>
                </c:pt>
                <c:pt idx="339">
                  <c:v>3.0597699999999999</c:v>
                </c:pt>
                <c:pt idx="340">
                  <c:v>3.06969</c:v>
                </c:pt>
                <c:pt idx="341">
                  <c:v>3.0670199999999999</c:v>
                </c:pt>
                <c:pt idx="342">
                  <c:v>3.0643500000000001</c:v>
                </c:pt>
                <c:pt idx="343">
                  <c:v>3.06969</c:v>
                </c:pt>
                <c:pt idx="344">
                  <c:v>3.0700700000000003</c:v>
                </c:pt>
                <c:pt idx="345">
                  <c:v>3.0681599999999998</c:v>
                </c:pt>
                <c:pt idx="346">
                  <c:v>3.0689199999999999</c:v>
                </c:pt>
                <c:pt idx="347">
                  <c:v>3.0799899999999996</c:v>
                </c:pt>
                <c:pt idx="348">
                  <c:v>3.0780799999999999</c:v>
                </c:pt>
                <c:pt idx="349">
                  <c:v>3.0792199999999998</c:v>
                </c:pt>
                <c:pt idx="350">
                  <c:v>3.0815100000000002</c:v>
                </c:pt>
                <c:pt idx="351">
                  <c:v>3.0803699999999998</c:v>
                </c:pt>
                <c:pt idx="352">
                  <c:v>3.0826599999999997</c:v>
                </c:pt>
                <c:pt idx="353">
                  <c:v>3.0895199999999998</c:v>
                </c:pt>
                <c:pt idx="354">
                  <c:v>3.0925799999999999</c:v>
                </c:pt>
                <c:pt idx="355">
                  <c:v>3.0937199999999998</c:v>
                </c:pt>
                <c:pt idx="356">
                  <c:v>3.0956300000000003</c:v>
                </c:pt>
                <c:pt idx="357">
                  <c:v>3.0971500000000001</c:v>
                </c:pt>
                <c:pt idx="358">
                  <c:v>3.0937199999999998</c:v>
                </c:pt>
                <c:pt idx="359">
                  <c:v>3.0952500000000001</c:v>
                </c:pt>
                <c:pt idx="360">
                  <c:v>3.1009699999999998</c:v>
                </c:pt>
                <c:pt idx="361">
                  <c:v>3.1044</c:v>
                </c:pt>
                <c:pt idx="362">
                  <c:v>3.10555</c:v>
                </c:pt>
                <c:pt idx="363">
                  <c:v>3.1101199999999998</c:v>
                </c:pt>
                <c:pt idx="364">
                  <c:v>3.1021100000000001</c:v>
                </c:pt>
                <c:pt idx="365">
                  <c:v>3.1105</c:v>
                </c:pt>
                <c:pt idx="366">
                  <c:v>3.11165</c:v>
                </c:pt>
                <c:pt idx="367">
                  <c:v>3.1135600000000001</c:v>
                </c:pt>
                <c:pt idx="368">
                  <c:v>3.1192800000000003</c:v>
                </c:pt>
                <c:pt idx="369">
                  <c:v>3.1192800000000003</c:v>
                </c:pt>
                <c:pt idx="370">
                  <c:v>3.1227100000000001</c:v>
                </c:pt>
                <c:pt idx="371">
                  <c:v>3.1223299999999998</c:v>
                </c:pt>
                <c:pt idx="372">
                  <c:v>3.12195</c:v>
                </c:pt>
                <c:pt idx="373">
                  <c:v>3.1238600000000001</c:v>
                </c:pt>
                <c:pt idx="374">
                  <c:v>3.1292</c:v>
                </c:pt>
                <c:pt idx="375">
                  <c:v>3.1284299999999998</c:v>
                </c:pt>
                <c:pt idx="376">
                  <c:v>3.1349200000000002</c:v>
                </c:pt>
                <c:pt idx="377">
                  <c:v>3.1353</c:v>
                </c:pt>
                <c:pt idx="378">
                  <c:v>3.1314799999999998</c:v>
                </c:pt>
                <c:pt idx="379">
                  <c:v>3.1364399999999999</c:v>
                </c:pt>
                <c:pt idx="380">
                  <c:v>3.1333899999999999</c:v>
                </c:pt>
                <c:pt idx="381">
                  <c:v>3.1414</c:v>
                </c:pt>
                <c:pt idx="382">
                  <c:v>3.14331</c:v>
                </c:pt>
                <c:pt idx="383">
                  <c:v>3.14331</c:v>
                </c:pt>
                <c:pt idx="384">
                  <c:v>3.1448400000000003</c:v>
                </c:pt>
                <c:pt idx="385">
                  <c:v>3.1410200000000001</c:v>
                </c:pt>
                <c:pt idx="386">
                  <c:v>3.14751</c:v>
                </c:pt>
                <c:pt idx="387">
                  <c:v>3.15361</c:v>
                </c:pt>
                <c:pt idx="388">
                  <c:v>3.1524699999999997</c:v>
                </c:pt>
                <c:pt idx="389">
                  <c:v>3.1558999999999999</c:v>
                </c:pt>
                <c:pt idx="390">
                  <c:v>3.1539899999999998</c:v>
                </c:pt>
                <c:pt idx="391">
                  <c:v>3.1604800000000002</c:v>
                </c:pt>
                <c:pt idx="392">
                  <c:v>3.1555200000000001</c:v>
                </c:pt>
                <c:pt idx="393">
                  <c:v>3.1612399999999998</c:v>
                </c:pt>
                <c:pt idx="394">
                  <c:v>3.1688700000000001</c:v>
                </c:pt>
                <c:pt idx="395">
                  <c:v>3.1654400000000003</c:v>
                </c:pt>
                <c:pt idx="396">
                  <c:v>3.1684899999999998</c:v>
                </c:pt>
                <c:pt idx="397">
                  <c:v>3.1650500000000004</c:v>
                </c:pt>
                <c:pt idx="398">
                  <c:v>3.1738299999999997</c:v>
                </c:pt>
                <c:pt idx="399">
                  <c:v>3.1692499999999999</c:v>
                </c:pt>
                <c:pt idx="400">
                  <c:v>3.1753499999999999</c:v>
                </c:pt>
                <c:pt idx="401">
                  <c:v>3.1757399999999998</c:v>
                </c:pt>
                <c:pt idx="402">
                  <c:v>3.17841</c:v>
                </c:pt>
                <c:pt idx="403">
                  <c:v>3.1795500000000003</c:v>
                </c:pt>
                <c:pt idx="404">
                  <c:v>3.1829800000000001</c:v>
                </c:pt>
                <c:pt idx="405">
                  <c:v>3.1799299999999997</c:v>
                </c:pt>
                <c:pt idx="406">
                  <c:v>3.18527</c:v>
                </c:pt>
                <c:pt idx="407">
                  <c:v>3.1868000000000003</c:v>
                </c:pt>
                <c:pt idx="408">
                  <c:v>3.1906099999999999</c:v>
                </c:pt>
                <c:pt idx="409">
                  <c:v>3.1936599999999999</c:v>
                </c:pt>
                <c:pt idx="410">
                  <c:v>3.1917600000000004</c:v>
                </c:pt>
                <c:pt idx="411">
                  <c:v>3.1940500000000003</c:v>
                </c:pt>
                <c:pt idx="412">
                  <c:v>3.1944299999999997</c:v>
                </c:pt>
                <c:pt idx="413">
                  <c:v>3.19557</c:v>
                </c:pt>
                <c:pt idx="414">
                  <c:v>3.2001500000000003</c:v>
                </c:pt>
                <c:pt idx="415">
                  <c:v>3.2054899999999997</c:v>
                </c:pt>
                <c:pt idx="416">
                  <c:v>3.2077800000000001</c:v>
                </c:pt>
                <c:pt idx="417">
                  <c:v>3.2077800000000001</c:v>
                </c:pt>
                <c:pt idx="418">
                  <c:v>3.2085400000000002</c:v>
                </c:pt>
                <c:pt idx="419">
                  <c:v>3.2066300000000001</c:v>
                </c:pt>
                <c:pt idx="420">
                  <c:v>3.2085400000000002</c:v>
                </c:pt>
                <c:pt idx="421">
                  <c:v>3.21922</c:v>
                </c:pt>
                <c:pt idx="422">
                  <c:v>3.2169299999999996</c:v>
                </c:pt>
                <c:pt idx="423">
                  <c:v>3.2180800000000001</c:v>
                </c:pt>
                <c:pt idx="424">
                  <c:v>3.2176999999999998</c:v>
                </c:pt>
                <c:pt idx="425">
                  <c:v>3.2165500000000002</c:v>
                </c:pt>
                <c:pt idx="426">
                  <c:v>3.2260900000000001</c:v>
                </c:pt>
                <c:pt idx="427">
                  <c:v>3.2249499999999998</c:v>
                </c:pt>
                <c:pt idx="428">
                  <c:v>3.2260900000000001</c:v>
                </c:pt>
                <c:pt idx="429">
                  <c:v>3.2295199999999999</c:v>
                </c:pt>
                <c:pt idx="430">
                  <c:v>3.2291399999999997</c:v>
                </c:pt>
                <c:pt idx="431">
                  <c:v>3.2325699999999999</c:v>
                </c:pt>
                <c:pt idx="432">
                  <c:v>3.2352399999999997</c:v>
                </c:pt>
                <c:pt idx="433">
                  <c:v>3.2371500000000002</c:v>
                </c:pt>
                <c:pt idx="434">
                  <c:v>3.2337199999999999</c:v>
                </c:pt>
                <c:pt idx="435">
                  <c:v>3.2421100000000003</c:v>
                </c:pt>
                <c:pt idx="436">
                  <c:v>3.2466900000000001</c:v>
                </c:pt>
                <c:pt idx="437">
                  <c:v>3.24593</c:v>
                </c:pt>
                <c:pt idx="438">
                  <c:v>3.2451599999999998</c:v>
                </c:pt>
                <c:pt idx="439">
                  <c:v>3.2466900000000001</c:v>
                </c:pt>
                <c:pt idx="440">
                  <c:v>3.2466900000000001</c:v>
                </c:pt>
                <c:pt idx="441">
                  <c:v>3.2485999999999997</c:v>
                </c:pt>
                <c:pt idx="442">
                  <c:v>3.25508</c:v>
                </c:pt>
                <c:pt idx="443">
                  <c:v>3.25813</c:v>
                </c:pt>
                <c:pt idx="444">
                  <c:v>3.2566100000000002</c:v>
                </c:pt>
                <c:pt idx="445">
                  <c:v>3.25813</c:v>
                </c:pt>
                <c:pt idx="446">
                  <c:v>3.2604199999999999</c:v>
                </c:pt>
                <c:pt idx="447">
                  <c:v>3.26118</c:v>
                </c:pt>
                <c:pt idx="448">
                  <c:v>3.26004</c:v>
                </c:pt>
                <c:pt idx="449">
                  <c:v>3.2665300000000004</c:v>
                </c:pt>
                <c:pt idx="450">
                  <c:v>3.2695799999999999</c:v>
                </c:pt>
                <c:pt idx="451">
                  <c:v>3.2680500000000001</c:v>
                </c:pt>
                <c:pt idx="452">
                  <c:v>3.2722500000000001</c:v>
                </c:pt>
                <c:pt idx="453">
                  <c:v>3.2722500000000001</c:v>
                </c:pt>
                <c:pt idx="454">
                  <c:v>3.2714799999999999</c:v>
                </c:pt>
                <c:pt idx="455">
                  <c:v>3.2760599999999998</c:v>
                </c:pt>
                <c:pt idx="456">
                  <c:v>3.2795000000000001</c:v>
                </c:pt>
                <c:pt idx="457">
                  <c:v>3.2821700000000003</c:v>
                </c:pt>
                <c:pt idx="458">
                  <c:v>3.28369</c:v>
                </c:pt>
                <c:pt idx="459">
                  <c:v>3.28369</c:v>
                </c:pt>
                <c:pt idx="460">
                  <c:v>3.2890300000000003</c:v>
                </c:pt>
                <c:pt idx="461">
                  <c:v>3.2871199999999998</c:v>
                </c:pt>
                <c:pt idx="462">
                  <c:v>3.2894099999999997</c:v>
                </c:pt>
                <c:pt idx="463">
                  <c:v>3.2890300000000003</c:v>
                </c:pt>
                <c:pt idx="464">
                  <c:v>3.2936100000000001</c:v>
                </c:pt>
                <c:pt idx="465">
                  <c:v>3.2962800000000003</c:v>
                </c:pt>
                <c:pt idx="466">
                  <c:v>3.2959000000000001</c:v>
                </c:pt>
                <c:pt idx="467">
                  <c:v>3.2943699999999998</c:v>
                </c:pt>
                <c:pt idx="468">
                  <c:v>3.29704</c:v>
                </c:pt>
                <c:pt idx="469">
                  <c:v>3.30124</c:v>
                </c:pt>
                <c:pt idx="470">
                  <c:v>3.3096300000000003</c:v>
                </c:pt>
                <c:pt idx="471">
                  <c:v>3.3058200000000002</c:v>
                </c:pt>
                <c:pt idx="472">
                  <c:v>3.3111599999999997</c:v>
                </c:pt>
                <c:pt idx="473">
                  <c:v>3.3107800000000003</c:v>
                </c:pt>
                <c:pt idx="474">
                  <c:v>3.3107800000000003</c:v>
                </c:pt>
                <c:pt idx="475">
                  <c:v>3.3119200000000002</c:v>
                </c:pt>
                <c:pt idx="476">
                  <c:v>3.3119200000000002</c:v>
                </c:pt>
                <c:pt idx="477">
                  <c:v>3.3187899999999999</c:v>
                </c:pt>
                <c:pt idx="478">
                  <c:v>3.3210799999999998</c:v>
                </c:pt>
                <c:pt idx="479">
                  <c:v>3.3199299999999998</c:v>
                </c:pt>
                <c:pt idx="480">
                  <c:v>3.3187899999999999</c:v>
                </c:pt>
                <c:pt idx="481">
                  <c:v>3.3241300000000003</c:v>
                </c:pt>
                <c:pt idx="482">
                  <c:v>3.3248899999999999</c:v>
                </c:pt>
                <c:pt idx="483">
                  <c:v>3.3268</c:v>
                </c:pt>
                <c:pt idx="484">
                  <c:v>3.3313800000000002</c:v>
                </c:pt>
                <c:pt idx="485">
                  <c:v>3.3325200000000001</c:v>
                </c:pt>
                <c:pt idx="486">
                  <c:v>3.3321399999999999</c:v>
                </c:pt>
                <c:pt idx="487">
                  <c:v>3.3317600000000001</c:v>
                </c:pt>
                <c:pt idx="488">
                  <c:v>3.3348100000000001</c:v>
                </c:pt>
                <c:pt idx="489">
                  <c:v>3.33786</c:v>
                </c:pt>
                <c:pt idx="490">
                  <c:v>3.3355700000000001</c:v>
                </c:pt>
                <c:pt idx="491">
                  <c:v>3.3428200000000001</c:v>
                </c:pt>
                <c:pt idx="492">
                  <c:v>3.3477800000000002</c:v>
                </c:pt>
                <c:pt idx="493">
                  <c:v>3.3443499999999999</c:v>
                </c:pt>
                <c:pt idx="494">
                  <c:v>3.3496899999999998</c:v>
                </c:pt>
                <c:pt idx="495">
                  <c:v>3.3485399999999998</c:v>
                </c:pt>
                <c:pt idx="496">
                  <c:v>3.34816</c:v>
                </c:pt>
                <c:pt idx="497">
                  <c:v>3.3489200000000001</c:v>
                </c:pt>
                <c:pt idx="498">
                  <c:v>3.3508299999999998</c:v>
                </c:pt>
                <c:pt idx="499">
                  <c:v>3.3588400000000003</c:v>
                </c:pt>
                <c:pt idx="500">
                  <c:v>3.3565500000000004</c:v>
                </c:pt>
                <c:pt idx="501">
                  <c:v>3.3634200000000001</c:v>
                </c:pt>
                <c:pt idx="502">
                  <c:v>3.3622700000000001</c:v>
                </c:pt>
                <c:pt idx="503">
                  <c:v>3.36266</c:v>
                </c:pt>
                <c:pt idx="504">
                  <c:v>3.3634200000000001</c:v>
                </c:pt>
                <c:pt idx="505">
                  <c:v>3.3683800000000002</c:v>
                </c:pt>
                <c:pt idx="506">
                  <c:v>3.3721900000000002</c:v>
                </c:pt>
                <c:pt idx="507">
                  <c:v>3.37296</c:v>
                </c:pt>
                <c:pt idx="508">
                  <c:v>3.3710500000000003</c:v>
                </c:pt>
                <c:pt idx="509">
                  <c:v>3.3763899999999998</c:v>
                </c:pt>
                <c:pt idx="510">
                  <c:v>3.3775300000000001</c:v>
                </c:pt>
                <c:pt idx="511">
                  <c:v>3.3744800000000001</c:v>
                </c:pt>
                <c:pt idx="512">
                  <c:v>3.3737199999999996</c:v>
                </c:pt>
                <c:pt idx="513">
                  <c:v>3.3817300000000001</c:v>
                </c:pt>
                <c:pt idx="514">
                  <c:v>3.3817300000000001</c:v>
                </c:pt>
                <c:pt idx="515">
                  <c:v>3.3844000000000003</c:v>
                </c:pt>
                <c:pt idx="516">
                  <c:v>3.3847800000000001</c:v>
                </c:pt>
                <c:pt idx="517">
                  <c:v>3.3874499999999999</c:v>
                </c:pt>
                <c:pt idx="518">
                  <c:v>3.3920300000000001</c:v>
                </c:pt>
                <c:pt idx="519">
                  <c:v>3.3885999999999998</c:v>
                </c:pt>
                <c:pt idx="520">
                  <c:v>3.39127</c:v>
                </c:pt>
                <c:pt idx="521">
                  <c:v>3.3946999999999998</c:v>
                </c:pt>
                <c:pt idx="522">
                  <c:v>3.39622</c:v>
                </c:pt>
                <c:pt idx="523">
                  <c:v>3.3989000000000003</c:v>
                </c:pt>
                <c:pt idx="524">
                  <c:v>3.40042</c:v>
                </c:pt>
                <c:pt idx="525">
                  <c:v>3.40042</c:v>
                </c:pt>
                <c:pt idx="526">
                  <c:v>3.3981300000000001</c:v>
                </c:pt>
                <c:pt idx="527">
                  <c:v>3.4095800000000001</c:v>
                </c:pt>
                <c:pt idx="528">
                  <c:v>3.4130100000000003</c:v>
                </c:pt>
                <c:pt idx="529">
                  <c:v>3.41187</c:v>
                </c:pt>
                <c:pt idx="530">
                  <c:v>3.4080500000000002</c:v>
                </c:pt>
                <c:pt idx="531">
                  <c:v>3.4160599999999999</c:v>
                </c:pt>
                <c:pt idx="532">
                  <c:v>3.41072</c:v>
                </c:pt>
                <c:pt idx="533">
                  <c:v>3.4210199999999999</c:v>
                </c:pt>
                <c:pt idx="534">
                  <c:v>3.4183499999999998</c:v>
                </c:pt>
                <c:pt idx="535">
                  <c:v>3.4202600000000003</c:v>
                </c:pt>
                <c:pt idx="536">
                  <c:v>3.41873</c:v>
                </c:pt>
                <c:pt idx="537">
                  <c:v>3.4275100000000003</c:v>
                </c:pt>
                <c:pt idx="538">
                  <c:v>3.4214000000000002</c:v>
                </c:pt>
                <c:pt idx="539">
                  <c:v>3.4202600000000003</c:v>
                </c:pt>
                <c:pt idx="540">
                  <c:v>3.4309400000000001</c:v>
                </c:pt>
                <c:pt idx="541">
                  <c:v>3.4278899999999997</c:v>
                </c:pt>
                <c:pt idx="542">
                  <c:v>3.4343699999999999</c:v>
                </c:pt>
                <c:pt idx="543">
                  <c:v>3.43628</c:v>
                </c:pt>
                <c:pt idx="544">
                  <c:v>3.4328499999999997</c:v>
                </c:pt>
                <c:pt idx="545">
                  <c:v>3.4339899999999997</c:v>
                </c:pt>
                <c:pt idx="546">
                  <c:v>3.4378099999999998</c:v>
                </c:pt>
                <c:pt idx="547">
                  <c:v>3.44238</c:v>
                </c:pt>
                <c:pt idx="548">
                  <c:v>3.4446699999999999</c:v>
                </c:pt>
                <c:pt idx="549">
                  <c:v>3.4439099999999998</c:v>
                </c:pt>
                <c:pt idx="550">
                  <c:v>3.44543</c:v>
                </c:pt>
                <c:pt idx="551">
                  <c:v>3.44658</c:v>
                </c:pt>
                <c:pt idx="552">
                  <c:v>3.4469600000000002</c:v>
                </c:pt>
                <c:pt idx="553">
                  <c:v>3.4519199999999999</c:v>
                </c:pt>
                <c:pt idx="554">
                  <c:v>3.4523000000000001</c:v>
                </c:pt>
                <c:pt idx="555">
                  <c:v>3.45459</c:v>
                </c:pt>
                <c:pt idx="556">
                  <c:v>3.4565000000000001</c:v>
                </c:pt>
                <c:pt idx="557">
                  <c:v>3.4553499999999997</c:v>
                </c:pt>
                <c:pt idx="558">
                  <c:v>3.4610700000000003</c:v>
                </c:pt>
                <c:pt idx="559">
                  <c:v>3.4595500000000001</c:v>
                </c:pt>
                <c:pt idx="560">
                  <c:v>3.45764</c:v>
                </c:pt>
                <c:pt idx="561">
                  <c:v>3.4595500000000001</c:v>
                </c:pt>
                <c:pt idx="562">
                  <c:v>3.4652699999999999</c:v>
                </c:pt>
                <c:pt idx="563">
                  <c:v>3.4675599999999998</c:v>
                </c:pt>
                <c:pt idx="564">
                  <c:v>3.47214</c:v>
                </c:pt>
                <c:pt idx="565">
                  <c:v>3.4683200000000003</c:v>
                </c:pt>
                <c:pt idx="566">
                  <c:v>3.4706100000000002</c:v>
                </c:pt>
                <c:pt idx="567">
                  <c:v>3.4698500000000001</c:v>
                </c:pt>
                <c:pt idx="568">
                  <c:v>3.4702299999999999</c:v>
                </c:pt>
                <c:pt idx="569">
                  <c:v>3.4763299999999999</c:v>
                </c:pt>
                <c:pt idx="570">
                  <c:v>3.4778600000000002</c:v>
                </c:pt>
                <c:pt idx="571">
                  <c:v>3.4805300000000003</c:v>
                </c:pt>
                <c:pt idx="572">
                  <c:v>3.4816700000000003</c:v>
                </c:pt>
                <c:pt idx="573">
                  <c:v>3.4851100000000002</c:v>
                </c:pt>
                <c:pt idx="574">
                  <c:v>3.4790000000000001</c:v>
                </c:pt>
                <c:pt idx="575">
                  <c:v>3.4938800000000003</c:v>
                </c:pt>
                <c:pt idx="576">
                  <c:v>3.4923600000000001</c:v>
                </c:pt>
                <c:pt idx="577">
                  <c:v>3.49274</c:v>
                </c:pt>
                <c:pt idx="578">
                  <c:v>3.4931199999999998</c:v>
                </c:pt>
                <c:pt idx="579">
                  <c:v>3.4935</c:v>
                </c:pt>
                <c:pt idx="580">
                  <c:v>3.4923600000000001</c:v>
                </c:pt>
                <c:pt idx="581">
                  <c:v>3.49884</c:v>
                </c:pt>
                <c:pt idx="582">
                  <c:v>3.4977</c:v>
                </c:pt>
                <c:pt idx="583">
                  <c:v>3.5038</c:v>
                </c:pt>
                <c:pt idx="584">
                  <c:v>3.4984600000000001</c:v>
                </c:pt>
                <c:pt idx="585">
                  <c:v>3.5011300000000003</c:v>
                </c:pt>
                <c:pt idx="586">
                  <c:v>3.5041799999999999</c:v>
                </c:pt>
                <c:pt idx="587">
                  <c:v>3.5053299999999998</c:v>
                </c:pt>
                <c:pt idx="588">
                  <c:v>3.5076100000000001</c:v>
                </c:pt>
                <c:pt idx="589">
                  <c:v>3.5106700000000002</c:v>
                </c:pt>
                <c:pt idx="590">
                  <c:v>3.51295</c:v>
                </c:pt>
                <c:pt idx="591">
                  <c:v>3.5179099999999996</c:v>
                </c:pt>
                <c:pt idx="592">
                  <c:v>3.51715</c:v>
                </c:pt>
                <c:pt idx="593">
                  <c:v>3.5163899999999999</c:v>
                </c:pt>
                <c:pt idx="594">
                  <c:v>3.5160100000000001</c:v>
                </c:pt>
                <c:pt idx="595">
                  <c:v>3.5163899999999999</c:v>
                </c:pt>
                <c:pt idx="596">
                  <c:v>3.5217299999999998</c:v>
                </c:pt>
                <c:pt idx="597">
                  <c:v>3.52745</c:v>
                </c:pt>
                <c:pt idx="598">
                  <c:v>3.5244</c:v>
                </c:pt>
                <c:pt idx="599">
                  <c:v>3.5244</c:v>
                </c:pt>
                <c:pt idx="600">
                  <c:v>3.5247800000000002</c:v>
                </c:pt>
                <c:pt idx="601">
                  <c:v>3.5285900000000003</c:v>
                </c:pt>
                <c:pt idx="602">
                  <c:v>3.5282100000000001</c:v>
                </c:pt>
                <c:pt idx="603">
                  <c:v>3.53661</c:v>
                </c:pt>
                <c:pt idx="604">
                  <c:v>3.5388899999999999</c:v>
                </c:pt>
                <c:pt idx="605">
                  <c:v>3.5362199999999997</c:v>
                </c:pt>
                <c:pt idx="606">
                  <c:v>3.5347</c:v>
                </c:pt>
                <c:pt idx="607">
                  <c:v>3.5419499999999999</c:v>
                </c:pt>
                <c:pt idx="608">
                  <c:v>3.5411799999999998</c:v>
                </c:pt>
                <c:pt idx="609">
                  <c:v>3.5381300000000002</c:v>
                </c:pt>
                <c:pt idx="610">
                  <c:v>3.5446200000000001</c:v>
                </c:pt>
                <c:pt idx="611">
                  <c:v>3.5472899999999998</c:v>
                </c:pt>
                <c:pt idx="612">
                  <c:v>3.5465200000000001</c:v>
                </c:pt>
                <c:pt idx="613">
                  <c:v>3.5491899999999998</c:v>
                </c:pt>
                <c:pt idx="614">
                  <c:v>3.5522499999999999</c:v>
                </c:pt>
                <c:pt idx="615">
                  <c:v>3.5491899999999998</c:v>
                </c:pt>
                <c:pt idx="616">
                  <c:v>3.54996</c:v>
                </c:pt>
                <c:pt idx="617">
                  <c:v>3.5476700000000001</c:v>
                </c:pt>
                <c:pt idx="618">
                  <c:v>3.5594899999999998</c:v>
                </c:pt>
                <c:pt idx="619">
                  <c:v>3.5564400000000003</c:v>
                </c:pt>
                <c:pt idx="620">
                  <c:v>3.5541499999999999</c:v>
                </c:pt>
                <c:pt idx="621">
                  <c:v>3.5556799999999997</c:v>
                </c:pt>
                <c:pt idx="622">
                  <c:v>3.5602600000000004</c:v>
                </c:pt>
                <c:pt idx="623">
                  <c:v>3.5594899999999998</c:v>
                </c:pt>
                <c:pt idx="624">
                  <c:v>3.5553000000000003</c:v>
                </c:pt>
                <c:pt idx="625">
                  <c:v>3.5655999999999999</c:v>
                </c:pt>
                <c:pt idx="626">
                  <c:v>3.5652199999999996</c:v>
                </c:pt>
                <c:pt idx="627">
                  <c:v>3.56941</c:v>
                </c:pt>
                <c:pt idx="628">
                  <c:v>3.5728499999999999</c:v>
                </c:pt>
                <c:pt idx="629">
                  <c:v>3.5674999999999999</c:v>
                </c:pt>
                <c:pt idx="630">
                  <c:v>3.56941</c:v>
                </c:pt>
                <c:pt idx="631">
                  <c:v>3.5697899999999998</c:v>
                </c:pt>
                <c:pt idx="632">
                  <c:v>3.5808599999999999</c:v>
                </c:pt>
                <c:pt idx="633">
                  <c:v>3.57742</c:v>
                </c:pt>
                <c:pt idx="634">
                  <c:v>3.5797099999999999</c:v>
                </c:pt>
                <c:pt idx="635">
                  <c:v>3.5759000000000003</c:v>
                </c:pt>
                <c:pt idx="636">
                  <c:v>3.5762800000000001</c:v>
                </c:pt>
                <c:pt idx="637">
                  <c:v>3.5804699999999996</c:v>
                </c:pt>
                <c:pt idx="638">
                  <c:v>3.5793300000000001</c:v>
                </c:pt>
                <c:pt idx="639">
                  <c:v>3.5831500000000003</c:v>
                </c:pt>
                <c:pt idx="640">
                  <c:v>3.5854299999999997</c:v>
                </c:pt>
                <c:pt idx="641">
                  <c:v>3.5869599999999999</c:v>
                </c:pt>
                <c:pt idx="642">
                  <c:v>3.5865800000000001</c:v>
                </c:pt>
                <c:pt idx="643">
                  <c:v>3.5839099999999999</c:v>
                </c:pt>
                <c:pt idx="644">
                  <c:v>3.5869599999999999</c:v>
                </c:pt>
                <c:pt idx="645">
                  <c:v>3.5923000000000003</c:v>
                </c:pt>
                <c:pt idx="646">
                  <c:v>3.5957300000000001</c:v>
                </c:pt>
                <c:pt idx="647">
                  <c:v>3.5938300000000001</c:v>
                </c:pt>
                <c:pt idx="648">
                  <c:v>3.5938300000000001</c:v>
                </c:pt>
                <c:pt idx="649">
                  <c:v>3.5945900000000002</c:v>
                </c:pt>
                <c:pt idx="650">
                  <c:v>3.5903899999999997</c:v>
                </c:pt>
                <c:pt idx="651">
                  <c:v>3.5945900000000002</c:v>
                </c:pt>
                <c:pt idx="652">
                  <c:v>3.5942099999999999</c:v>
                </c:pt>
                <c:pt idx="653">
                  <c:v>3.5964999999999998</c:v>
                </c:pt>
                <c:pt idx="654">
                  <c:v>3.5987900000000002</c:v>
                </c:pt>
                <c:pt idx="655">
                  <c:v>3.5942099999999999</c:v>
                </c:pt>
                <c:pt idx="656">
                  <c:v>3.5968800000000001</c:v>
                </c:pt>
                <c:pt idx="657">
                  <c:v>3.59802</c:v>
                </c:pt>
                <c:pt idx="658">
                  <c:v>3.59497</c:v>
                </c:pt>
                <c:pt idx="659">
                  <c:v>3.5903899999999997</c:v>
                </c:pt>
                <c:pt idx="660">
                  <c:v>3.5972600000000003</c:v>
                </c:pt>
                <c:pt idx="661">
                  <c:v>3.6029800000000001</c:v>
                </c:pt>
                <c:pt idx="662">
                  <c:v>3.5999299999999996</c:v>
                </c:pt>
                <c:pt idx="663">
                  <c:v>3.5964999999999998</c:v>
                </c:pt>
                <c:pt idx="664">
                  <c:v>3.5968800000000001</c:v>
                </c:pt>
                <c:pt idx="665">
                  <c:v>3.5942099999999999</c:v>
                </c:pt>
                <c:pt idx="666">
                  <c:v>3.59192</c:v>
                </c:pt>
                <c:pt idx="667">
                  <c:v>3.5972600000000003</c:v>
                </c:pt>
                <c:pt idx="668">
                  <c:v>3.5972600000000003</c:v>
                </c:pt>
                <c:pt idx="669">
                  <c:v>3.5930599999999999</c:v>
                </c:pt>
                <c:pt idx="670">
                  <c:v>3.5900100000000004</c:v>
                </c:pt>
                <c:pt idx="671">
                  <c:v>3.5861999999999998</c:v>
                </c:pt>
                <c:pt idx="672">
                  <c:v>3.5804699999999996</c:v>
                </c:pt>
                <c:pt idx="673">
                  <c:v>3.5697899999999998</c:v>
                </c:pt>
                <c:pt idx="674">
                  <c:v>3.53775</c:v>
                </c:pt>
                <c:pt idx="675">
                  <c:v>3.5072299999999998</c:v>
                </c:pt>
                <c:pt idx="676">
                  <c:v>3.47519</c:v>
                </c:pt>
                <c:pt idx="677">
                  <c:v>3.4461999999999997</c:v>
                </c:pt>
                <c:pt idx="678">
                  <c:v>3.4240699999999999</c:v>
                </c:pt>
                <c:pt idx="679">
                  <c:v>3.41377</c:v>
                </c:pt>
                <c:pt idx="680">
                  <c:v>3.4057600000000003</c:v>
                </c:pt>
                <c:pt idx="681">
                  <c:v>3.3920300000000001</c:v>
                </c:pt>
                <c:pt idx="682">
                  <c:v>3.3783000000000003</c:v>
                </c:pt>
                <c:pt idx="683">
                  <c:v>3.3664699999999996</c:v>
                </c:pt>
                <c:pt idx="684">
                  <c:v>3.3462499999999999</c:v>
                </c:pt>
                <c:pt idx="685">
                  <c:v>3.3329</c:v>
                </c:pt>
                <c:pt idx="686">
                  <c:v>3.30925</c:v>
                </c:pt>
                <c:pt idx="687">
                  <c:v>3.2928500000000001</c:v>
                </c:pt>
                <c:pt idx="688">
                  <c:v>3.2779699999999998</c:v>
                </c:pt>
                <c:pt idx="689">
                  <c:v>3.24898</c:v>
                </c:pt>
                <c:pt idx="690">
                  <c:v>3.23868</c:v>
                </c:pt>
                <c:pt idx="691">
                  <c:v>3.22113</c:v>
                </c:pt>
                <c:pt idx="692">
                  <c:v>3.19252</c:v>
                </c:pt>
                <c:pt idx="693">
                  <c:v>3.16696</c:v>
                </c:pt>
                <c:pt idx="694">
                  <c:v>3.1189</c:v>
                </c:pt>
                <c:pt idx="695">
                  <c:v>3.0551900000000001</c:v>
                </c:pt>
                <c:pt idx="696">
                  <c:v>2.9472399999999999</c:v>
                </c:pt>
                <c:pt idx="697">
                  <c:v>1.1291500000000001</c:v>
                </c:pt>
                <c:pt idx="698">
                  <c:v>1.1508900000000002</c:v>
                </c:pt>
                <c:pt idx="699">
                  <c:v>1.1695899999999999</c:v>
                </c:pt>
                <c:pt idx="700">
                  <c:v>1.1875199999999999</c:v>
                </c:pt>
                <c:pt idx="701">
                  <c:v>1.2100199999999999</c:v>
                </c:pt>
                <c:pt idx="702">
                  <c:v>1.2279500000000001</c:v>
                </c:pt>
              </c:numCache>
            </c:numRef>
          </c:yVal>
          <c:smooth val="0"/>
        </c:ser>
        <c:ser>
          <c:idx val="3"/>
          <c:order val="1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PS_2_best!$E$8:$E$41</c:f>
              <c:numCache>
                <c:formatCode>0.00E+00</c:formatCode>
                <c:ptCount val="34"/>
                <c:pt idx="0" formatCode="General">
                  <c:v>0</c:v>
                </c:pt>
                <c:pt idx="1">
                  <c:v>4.16199E-3</c:v>
                </c:pt>
                <c:pt idx="2">
                  <c:v>1.6610099999999999E-2</c:v>
                </c:pt>
                <c:pt idx="3">
                  <c:v>3.7259100000000003E-2</c:v>
                </c:pt>
                <c:pt idx="4">
                  <c:v>6.6047700000000001E-2</c:v>
                </c:pt>
                <c:pt idx="5">
                  <c:v>0.102742</c:v>
                </c:pt>
                <c:pt idx="6">
                  <c:v>0.14713499999999999</c:v>
                </c:pt>
                <c:pt idx="7">
                  <c:v>0.19934499999999999</c:v>
                </c:pt>
                <c:pt idx="8">
                  <c:v>0.25881700000000002</c:v>
                </c:pt>
                <c:pt idx="9">
                  <c:v>0.32519999999999999</c:v>
                </c:pt>
                <c:pt idx="10">
                  <c:v>0.39796599999999999</c:v>
                </c:pt>
                <c:pt idx="11">
                  <c:v>0.47653000000000001</c:v>
                </c:pt>
                <c:pt idx="12">
                  <c:v>0.56061300000000003</c:v>
                </c:pt>
                <c:pt idx="13">
                  <c:v>0.648864</c:v>
                </c:pt>
                <c:pt idx="14">
                  <c:v>0.74053100000000005</c:v>
                </c:pt>
                <c:pt idx="15">
                  <c:v>0.83569800000000005</c:v>
                </c:pt>
                <c:pt idx="16">
                  <c:v>0.93415300000000001</c:v>
                </c:pt>
                <c:pt idx="17" formatCode="General">
                  <c:v>1.03515</c:v>
                </c:pt>
                <c:pt idx="18" formatCode="General">
                  <c:v>1.1378200000000001</c:v>
                </c:pt>
                <c:pt idx="19" formatCode="General">
                  <c:v>1.2418199999999999</c:v>
                </c:pt>
                <c:pt idx="20" formatCode="General">
                  <c:v>1.3468199999999999</c:v>
                </c:pt>
                <c:pt idx="21" formatCode="General">
                  <c:v>1.4518200000000001</c:v>
                </c:pt>
                <c:pt idx="22" formatCode="General">
                  <c:v>1.55582</c:v>
                </c:pt>
                <c:pt idx="23" formatCode="General">
                  <c:v>1.65849</c:v>
                </c:pt>
                <c:pt idx="24" formatCode="General">
                  <c:v>1.75949</c:v>
                </c:pt>
                <c:pt idx="25" formatCode="General">
                  <c:v>1.85748</c:v>
                </c:pt>
                <c:pt idx="26" formatCode="General">
                  <c:v>1.95282</c:v>
                </c:pt>
                <c:pt idx="27" formatCode="General">
                  <c:v>2.0441500000000001</c:v>
                </c:pt>
                <c:pt idx="28" formatCode="General">
                  <c:v>2.1306699999999998</c:v>
                </c:pt>
                <c:pt idx="29" formatCode="General">
                  <c:v>2.2120000000000002</c:v>
                </c:pt>
                <c:pt idx="30" formatCode="General">
                  <c:v>2.2873399999999999</c:v>
                </c:pt>
                <c:pt idx="31" formatCode="General">
                  <c:v>2.3573400000000002</c:v>
                </c:pt>
                <c:pt idx="32" formatCode="General">
                  <c:v>2.4213399999999998</c:v>
                </c:pt>
                <c:pt idx="33" formatCode="General">
                  <c:v>2.4786700000000002</c:v>
                </c:pt>
              </c:numCache>
            </c:numRef>
          </c:xVal>
          <c:yVal>
            <c:numRef>
              <c:f>PS_2_best!$G$8:$G$48</c:f>
              <c:numCache>
                <c:formatCode>0.00E+00</c:formatCode>
                <c:ptCount val="41"/>
                <c:pt idx="0">
                  <c:v>9.5749100000000001E-5</c:v>
                </c:pt>
                <c:pt idx="1">
                  <c:v>0.19920099999999999</c:v>
                </c:pt>
                <c:pt idx="2">
                  <c:v>0.597804</c:v>
                </c:pt>
                <c:pt idx="3">
                  <c:v>1.19607</c:v>
                </c:pt>
                <c:pt idx="4">
                  <c:v>1.71465</c:v>
                </c:pt>
                <c:pt idx="5">
                  <c:v>2.1215199999999999</c:v>
                </c:pt>
                <c:pt idx="6">
                  <c:v>2.3466399999999998</c:v>
                </c:pt>
                <c:pt idx="7">
                  <c:v>2.4613499999999999</c:v>
                </c:pt>
                <c:pt idx="8">
                  <c:v>2.5461900000000002</c:v>
                </c:pt>
                <c:pt idx="9">
                  <c:v>2.6207199999999999</c:v>
                </c:pt>
                <c:pt idx="10">
                  <c:v>2.6930800000000001</c:v>
                </c:pt>
                <c:pt idx="11">
                  <c:v>2.7632099999999999</c:v>
                </c:pt>
                <c:pt idx="12">
                  <c:v>2.8308599999999999</c:v>
                </c:pt>
                <c:pt idx="13">
                  <c:v>2.9013299999999997</c:v>
                </c:pt>
                <c:pt idx="14">
                  <c:v>2.96706</c:v>
                </c:pt>
                <c:pt idx="15">
                  <c:v>3.0332600000000003</c:v>
                </c:pt>
                <c:pt idx="16">
                  <c:v>3.09802</c:v>
                </c:pt>
                <c:pt idx="17">
                  <c:v>3.1624699999999999</c:v>
                </c:pt>
                <c:pt idx="18">
                  <c:v>3.2264400000000002</c:v>
                </c:pt>
                <c:pt idx="19">
                  <c:v>3.2896300000000003</c:v>
                </c:pt>
                <c:pt idx="20">
                  <c:v>3.3498600000000001</c:v>
                </c:pt>
                <c:pt idx="21">
                  <c:v>3.4109499999999997</c:v>
                </c:pt>
                <c:pt idx="22">
                  <c:v>3.4698200000000003</c:v>
                </c:pt>
                <c:pt idx="23">
                  <c:v>3.5225599999999999</c:v>
                </c:pt>
                <c:pt idx="24">
                  <c:v>3.5757099999999999</c:v>
                </c:pt>
                <c:pt idx="25">
                  <c:v>3.6266599999999998</c:v>
                </c:pt>
                <c:pt idx="26">
                  <c:v>3.6819899999999999</c:v>
                </c:pt>
                <c:pt idx="27">
                  <c:v>3.7255700000000003</c:v>
                </c:pt>
                <c:pt idx="28">
                  <c:v>3.71834</c:v>
                </c:pt>
                <c:pt idx="29">
                  <c:v>3.64927</c:v>
                </c:pt>
                <c:pt idx="30">
                  <c:v>3.6507700000000001</c:v>
                </c:pt>
                <c:pt idx="31">
                  <c:v>3.4784499999999996</c:v>
                </c:pt>
                <c:pt idx="32">
                  <c:v>0.89636900000000008</c:v>
                </c:pt>
                <c:pt idx="33">
                  <c:v>7.7111500000000013E-2</c:v>
                </c:pt>
                <c:pt idx="34">
                  <c:v>-0.290155</c:v>
                </c:pt>
                <c:pt idx="35">
                  <c:v>6.6589699999999988E-2</c:v>
                </c:pt>
                <c:pt idx="36">
                  <c:v>-4.2943800000000004E-3</c:v>
                </c:pt>
                <c:pt idx="37">
                  <c:v>-0.25716899999999998</c:v>
                </c:pt>
                <c:pt idx="38">
                  <c:v>-0.11217299999999999</c:v>
                </c:pt>
                <c:pt idx="39">
                  <c:v>-4.0538899999999996E-2</c:v>
                </c:pt>
                <c:pt idx="40">
                  <c:v>-0.15873300000000001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653824"/>
        <c:axId val="158488064"/>
      </c:scatterChart>
      <c:valAx>
        <c:axId val="158653824"/>
        <c:scaling>
          <c:orientation val="minMax"/>
          <c:max val="3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Displacement (mm)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8488064"/>
        <c:crosses val="autoZero"/>
        <c:crossBetween val="midCat"/>
        <c:majorUnit val="0.5"/>
        <c:minorUnit val="0.5"/>
      </c:valAx>
      <c:valAx>
        <c:axId val="158488064"/>
        <c:scaling>
          <c:orientation val="minMax"/>
          <c:max val="4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Load (KN)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8653824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07934164479441"/>
          <c:y val="5.4189997083697872E-2"/>
          <c:w val="0.74317065835520557"/>
          <c:h val="0.77797025371828521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Void_dil_summary!$B$3:$B$103</c:f>
              <c:numCache>
                <c:formatCode>0.00E+00</c:formatCode>
                <c:ptCount val="101"/>
                <c:pt idx="0">
                  <c:v>0</c:v>
                </c:pt>
                <c:pt idx="1">
                  <c:v>1.0338915750173301E-3</c:v>
                </c:pt>
                <c:pt idx="2">
                  <c:v>2.0694318547361599E-3</c:v>
                </c:pt>
                <c:pt idx="3">
                  <c:v>3.1123064646505802E-3</c:v>
                </c:pt>
                <c:pt idx="4">
                  <c:v>5.2683709406015798E-3</c:v>
                </c:pt>
                <c:pt idx="5">
                  <c:v>8.2685607628269903E-3</c:v>
                </c:pt>
                <c:pt idx="6">
                  <c:v>1.2528357049566501E-2</c:v>
                </c:pt>
                <c:pt idx="7">
                  <c:v>1.8778514639828901E-2</c:v>
                </c:pt>
                <c:pt idx="8">
                  <c:v>2.63623349708401E-2</c:v>
                </c:pt>
                <c:pt idx="9">
                  <c:v>3.4225337520859898E-2</c:v>
                </c:pt>
                <c:pt idx="10">
                  <c:v>4.20758488748064E-2</c:v>
                </c:pt>
                <c:pt idx="11">
                  <c:v>4.9871244346488902E-2</c:v>
                </c:pt>
                <c:pt idx="12">
                  <c:v>5.7605984689346398E-2</c:v>
                </c:pt>
                <c:pt idx="13">
                  <c:v>6.5280285397082097E-2</c:v>
                </c:pt>
                <c:pt idx="14">
                  <c:v>7.2894928006382004E-2</c:v>
                </c:pt>
                <c:pt idx="15">
                  <c:v>8.0450284817009901E-2</c:v>
                </c:pt>
                <c:pt idx="16">
                  <c:v>8.79478175904779E-2</c:v>
                </c:pt>
                <c:pt idx="17">
                  <c:v>9.5388264821403196E-2</c:v>
                </c:pt>
                <c:pt idx="18">
                  <c:v>0.10277225644049801</c:v>
                </c:pt>
                <c:pt idx="19">
                  <c:v>0.110101858513587</c:v>
                </c:pt>
                <c:pt idx="20">
                  <c:v>0.117376758665912</c:v>
                </c:pt>
                <c:pt idx="21">
                  <c:v>0.124598184581835</c:v>
                </c:pt>
                <c:pt idx="22">
                  <c:v>0.13176584351416801</c:v>
                </c:pt>
                <c:pt idx="23">
                  <c:v>0.138881457008245</c:v>
                </c:pt>
                <c:pt idx="24">
                  <c:v>0.145945893992173</c:v>
                </c:pt>
                <c:pt idx="25">
                  <c:v>0.15295903224451601</c:v>
                </c:pt>
                <c:pt idx="26">
                  <c:v>0.15992278571188601</c:v>
                </c:pt>
                <c:pt idx="27">
                  <c:v>0.16683676881436801</c:v>
                </c:pt>
                <c:pt idx="28">
                  <c:v>0.17370178371521899</c:v>
                </c:pt>
                <c:pt idx="29">
                  <c:v>0.18051891501936301</c:v>
                </c:pt>
                <c:pt idx="30">
                  <c:v>0.18728903515846199</c:v>
                </c:pt>
                <c:pt idx="31">
                  <c:v>0.19401274733891</c:v>
                </c:pt>
                <c:pt idx="32">
                  <c:v>0.20068999322150899</c:v>
                </c:pt>
                <c:pt idx="33">
                  <c:v>0.207321789528709</c:v>
                </c:pt>
                <c:pt idx="34">
                  <c:v>0.21390999147752399</c:v>
                </c:pt>
                <c:pt idx="35">
                  <c:v>0.22045277089200499</c:v>
                </c:pt>
                <c:pt idx="36">
                  <c:v>0.22695207730234701</c:v>
                </c:pt>
                <c:pt idx="37">
                  <c:v>0.23340909326579301</c:v>
                </c:pt>
                <c:pt idx="38">
                  <c:v>0.239824020946171</c:v>
                </c:pt>
                <c:pt idx="39">
                  <c:v>0.24619532388587501</c:v>
                </c:pt>
                <c:pt idx="40">
                  <c:v>0.25252771476435298</c:v>
                </c:pt>
                <c:pt idx="41">
                  <c:v>0.25881790796804799</c:v>
                </c:pt>
                <c:pt idx="42">
                  <c:v>0.26506794071638201</c:v>
                </c:pt>
                <c:pt idx="43">
                  <c:v>0.271278843672557</c:v>
                </c:pt>
                <c:pt idx="44">
                  <c:v>0.27744989026368699</c:v>
                </c:pt>
                <c:pt idx="45">
                  <c:v>0.28358162208751497</c:v>
                </c:pt>
                <c:pt idx="46">
                  <c:v>0.2896769253675</c:v>
                </c:pt>
                <c:pt idx="47">
                  <c:v>0.29573390681450401</c:v>
                </c:pt>
                <c:pt idx="48">
                  <c:v>0.30175262939860398</c:v>
                </c:pt>
                <c:pt idx="49">
                  <c:v>0.307735200210973</c:v>
                </c:pt>
                <c:pt idx="50">
                  <c:v>0.31368196167513401</c:v>
                </c:pt>
                <c:pt idx="51">
                  <c:v>0.31959227718413802</c:v>
                </c:pt>
                <c:pt idx="52">
                  <c:v>0.32546584040438398</c:v>
                </c:pt>
                <c:pt idx="53">
                  <c:v>0.33130721329297202</c:v>
                </c:pt>
                <c:pt idx="54">
                  <c:v>0.337111050598221</c:v>
                </c:pt>
                <c:pt idx="55">
                  <c:v>0.34288204574554298</c:v>
                </c:pt>
                <c:pt idx="56">
                  <c:v>0.34861990599679399</c:v>
                </c:pt>
                <c:pt idx="57">
                  <c:v>0.35432373308410198</c:v>
                </c:pt>
                <c:pt idx="58">
                  <c:v>0.35999421751843802</c:v>
                </c:pt>
                <c:pt idx="59">
                  <c:v>0.36563179796245898</c:v>
                </c:pt>
                <c:pt idx="60">
                  <c:v>0.37123780364443898</c:v>
                </c:pt>
                <c:pt idx="61">
                  <c:v>0.376812572108076</c:v>
                </c:pt>
                <c:pt idx="62">
                  <c:v>0.38235364169960201</c:v>
                </c:pt>
                <c:pt idx="63">
                  <c:v>0.38786552932309698</c:v>
                </c:pt>
                <c:pt idx="64">
                  <c:v>0.39334491461233601</c:v>
                </c:pt>
                <c:pt idx="65">
                  <c:v>0.39879477423885201</c:v>
                </c:pt>
                <c:pt idx="66">
                  <c:v>0.404214857626635</c:v>
                </c:pt>
                <c:pt idx="67">
                  <c:v>0.40960478988608301</c:v>
                </c:pt>
                <c:pt idx="68">
                  <c:v>0.41496517974396502</c:v>
                </c:pt>
                <c:pt idx="69">
                  <c:v>0.42029641553525898</c:v>
                </c:pt>
                <c:pt idx="70">
                  <c:v>0.42559892143506001</c:v>
                </c:pt>
                <c:pt idx="71">
                  <c:v>0.43087269372029102</c:v>
                </c:pt>
                <c:pt idx="72">
                  <c:v>0.43611824298757201</c:v>
                </c:pt>
                <c:pt idx="73">
                  <c:v>0.44133634880769101</c:v>
                </c:pt>
                <c:pt idx="74">
                  <c:v>0.44652694649002</c:v>
                </c:pt>
                <c:pt idx="75">
                  <c:v>0.45168969067307702</c:v>
                </c:pt>
                <c:pt idx="76">
                  <c:v>0.45682607122798602</c:v>
                </c:pt>
                <c:pt idx="77">
                  <c:v>0.46193525812275699</c:v>
                </c:pt>
                <c:pt idx="78">
                  <c:v>0.46701829528015898</c:v>
                </c:pt>
                <c:pt idx="79">
                  <c:v>0.47207495536550997</c:v>
                </c:pt>
                <c:pt idx="80">
                  <c:v>0.47710588329367898</c:v>
                </c:pt>
                <c:pt idx="81">
                  <c:v>0.48211120499450399</c:v>
                </c:pt>
                <c:pt idx="82">
                  <c:v>0.48709104711456502</c:v>
                </c:pt>
                <c:pt idx="83">
                  <c:v>0.49204583765129201</c:v>
                </c:pt>
                <c:pt idx="84">
                  <c:v>0.49697583006622198</c:v>
                </c:pt>
                <c:pt idx="85">
                  <c:v>0.50188126409955203</c:v>
                </c:pt>
                <c:pt idx="86">
                  <c:v>0.506762207783094</c:v>
                </c:pt>
                <c:pt idx="87">
                  <c:v>0.51161914355256299</c:v>
                </c:pt>
                <c:pt idx="88">
                  <c:v>0.51645219162010503</c:v>
                </c:pt>
                <c:pt idx="89">
                  <c:v>0.52126161795300097</c:v>
                </c:pt>
                <c:pt idx="90">
                  <c:v>0.52604759754393504</c:v>
                </c:pt>
                <c:pt idx="91">
                  <c:v>0.53081045433615104</c:v>
                </c:pt>
                <c:pt idx="92">
                  <c:v>0.53555036554511504</c:v>
                </c:pt>
                <c:pt idx="93">
                  <c:v>0.54026750126482603</c:v>
                </c:pt>
                <c:pt idx="94">
                  <c:v>0.54496217160670402</c:v>
                </c:pt>
                <c:pt idx="95">
                  <c:v>0.54963459724855701</c:v>
                </c:pt>
                <c:pt idx="96">
                  <c:v>0.55428493564288805</c:v>
                </c:pt>
                <c:pt idx="97">
                  <c:v>0.55891342542943401</c:v>
                </c:pt>
                <c:pt idx="98">
                  <c:v>0.56352018377329205</c:v>
                </c:pt>
                <c:pt idx="99">
                  <c:v>0.56810550311146502</c:v>
                </c:pt>
                <c:pt idx="100">
                  <c:v>0.57266956391541801</c:v>
                </c:pt>
              </c:numCache>
            </c:numRef>
          </c:xVal>
          <c:yVal>
            <c:numRef>
              <c:f>Void_dil_summary!$C$3:$C$103</c:f>
              <c:numCache>
                <c:formatCode>0.00E+00</c:formatCode>
                <c:ptCount val="101"/>
                <c:pt idx="0">
                  <c:v>9.8575230585993198E-3</c:v>
                </c:pt>
                <c:pt idx="1">
                  <c:v>9.8630723475676297E-3</c:v>
                </c:pt>
                <c:pt idx="2">
                  <c:v>9.8686423255858694E-3</c:v>
                </c:pt>
                <c:pt idx="3">
                  <c:v>9.8763105565274501E-3</c:v>
                </c:pt>
                <c:pt idx="4">
                  <c:v>9.8955242796146207E-3</c:v>
                </c:pt>
                <c:pt idx="5">
                  <c:v>9.9207802196849201E-3</c:v>
                </c:pt>
                <c:pt idx="6">
                  <c:v>9.9612122982398795E-3</c:v>
                </c:pt>
                <c:pt idx="7">
                  <c:v>1.0026029113419399E-2</c:v>
                </c:pt>
                <c:pt idx="8">
                  <c:v>1.0105427133693E-2</c:v>
                </c:pt>
                <c:pt idx="9">
                  <c:v>1.01856747795969E-2</c:v>
                </c:pt>
                <c:pt idx="10">
                  <c:v>1.02631397735639E-2</c:v>
                </c:pt>
                <c:pt idx="11">
                  <c:v>1.03373456977396E-2</c:v>
                </c:pt>
                <c:pt idx="12">
                  <c:v>1.0408305956279401E-2</c:v>
                </c:pt>
                <c:pt idx="13">
                  <c:v>1.04761243786635E-2</c:v>
                </c:pt>
                <c:pt idx="14">
                  <c:v>1.0540920916363701E-2</c:v>
                </c:pt>
                <c:pt idx="15">
                  <c:v>1.0602819340954601E-2</c:v>
                </c:pt>
                <c:pt idx="16">
                  <c:v>1.06619357181858E-2</c:v>
                </c:pt>
                <c:pt idx="17">
                  <c:v>1.0718402324595099E-2</c:v>
                </c:pt>
                <c:pt idx="18">
                  <c:v>1.0772328360764799E-2</c:v>
                </c:pt>
                <c:pt idx="19">
                  <c:v>1.08238314618943E-2</c:v>
                </c:pt>
                <c:pt idx="20">
                  <c:v>1.0873009675333299E-2</c:v>
                </c:pt>
                <c:pt idx="21">
                  <c:v>1.09199679778472E-2</c:v>
                </c:pt>
                <c:pt idx="22">
                  <c:v>1.09648001901748E-2</c:v>
                </c:pt>
                <c:pt idx="23">
                  <c:v>1.1007607131432401E-2</c:v>
                </c:pt>
                <c:pt idx="24">
                  <c:v>1.1048492188191501E-2</c:v>
                </c:pt>
                <c:pt idx="25">
                  <c:v>1.10875065947919E-2</c:v>
                </c:pt>
                <c:pt idx="26">
                  <c:v>1.1124754797020599E-2</c:v>
                </c:pt>
                <c:pt idx="27">
                  <c:v>1.1160309608045E-2</c:v>
                </c:pt>
                <c:pt idx="28">
                  <c:v>1.1194239845632E-2</c:v>
                </c:pt>
                <c:pt idx="29">
                  <c:v>1.1226622603429499E-2</c:v>
                </c:pt>
                <c:pt idx="30">
                  <c:v>1.12575150535579E-2</c:v>
                </c:pt>
                <c:pt idx="31">
                  <c:v>1.12869995455515E-2</c:v>
                </c:pt>
                <c:pt idx="32">
                  <c:v>1.13151143598118E-2</c:v>
                </c:pt>
                <c:pt idx="33">
                  <c:v>1.1341929210605299E-2</c:v>
                </c:pt>
                <c:pt idx="34">
                  <c:v>1.13675123459642E-2</c:v>
                </c:pt>
                <c:pt idx="35">
                  <c:v>1.13918751084327E-2</c:v>
                </c:pt>
                <c:pt idx="36">
                  <c:v>1.14151010837904E-2</c:v>
                </c:pt>
                <c:pt idx="37">
                  <c:v>1.1437226378255101E-2</c:v>
                </c:pt>
                <c:pt idx="38">
                  <c:v>1.14583133328025E-2</c:v>
                </c:pt>
                <c:pt idx="39">
                  <c:v>1.14783690892489E-2</c:v>
                </c:pt>
                <c:pt idx="40">
                  <c:v>1.1497470698063301E-2</c:v>
                </c:pt>
                <c:pt idx="41">
                  <c:v>1.15156343116608E-2</c:v>
                </c:pt>
                <c:pt idx="42">
                  <c:v>1.15328839114154E-2</c:v>
                </c:pt>
                <c:pt idx="43">
                  <c:v>1.15493015653267E-2</c:v>
                </c:pt>
                <c:pt idx="44">
                  <c:v>1.15648809755347E-2</c:v>
                </c:pt>
                <c:pt idx="45">
                  <c:v>1.1579659093123E-2</c:v>
                </c:pt>
                <c:pt idx="46">
                  <c:v>1.15936892277338E-2</c:v>
                </c:pt>
                <c:pt idx="47">
                  <c:v>1.16069855699883E-2</c:v>
                </c:pt>
                <c:pt idx="48">
                  <c:v>1.1619578930968299E-2</c:v>
                </c:pt>
                <c:pt idx="49">
                  <c:v>1.16314788908822E-2</c:v>
                </c:pt>
                <c:pt idx="50">
                  <c:v>1.16427471959862E-2</c:v>
                </c:pt>
                <c:pt idx="51">
                  <c:v>1.16533814379991E-2</c:v>
                </c:pt>
                <c:pt idx="52">
                  <c:v>1.16634225868055E-2</c:v>
                </c:pt>
                <c:pt idx="53">
                  <c:v>1.1672862118063501E-2</c:v>
                </c:pt>
                <c:pt idx="54">
                  <c:v>1.1681758101328999E-2</c:v>
                </c:pt>
                <c:pt idx="55">
                  <c:v>1.16901122112849E-2</c:v>
                </c:pt>
                <c:pt idx="56">
                  <c:v>1.1697919217468201E-2</c:v>
                </c:pt>
                <c:pt idx="57">
                  <c:v>1.17052640700446E-2</c:v>
                </c:pt>
                <c:pt idx="58">
                  <c:v>1.1712111685657899E-2</c:v>
                </c:pt>
                <c:pt idx="59">
                  <c:v>1.1718491706638599E-2</c:v>
                </c:pt>
                <c:pt idx="60">
                  <c:v>1.17244080194769E-2</c:v>
                </c:pt>
                <c:pt idx="61">
                  <c:v>1.17299095495219E-2</c:v>
                </c:pt>
                <c:pt idx="62">
                  <c:v>1.1734992087958701E-2</c:v>
                </c:pt>
                <c:pt idx="63">
                  <c:v>1.17396821311477E-2</c:v>
                </c:pt>
                <c:pt idx="64">
                  <c:v>1.1743985122579801E-2</c:v>
                </c:pt>
                <c:pt idx="65">
                  <c:v>1.17478876488947E-2</c:v>
                </c:pt>
                <c:pt idx="66">
                  <c:v>1.17514511517902E-2</c:v>
                </c:pt>
                <c:pt idx="67">
                  <c:v>1.1754654892468901E-2</c:v>
                </c:pt>
                <c:pt idx="68">
                  <c:v>1.17575285121888E-2</c:v>
                </c:pt>
                <c:pt idx="69">
                  <c:v>1.17600931353009E-2</c:v>
                </c:pt>
                <c:pt idx="70">
                  <c:v>1.1762346375090601E-2</c:v>
                </c:pt>
                <c:pt idx="71">
                  <c:v>1.17642925251677E-2</c:v>
                </c:pt>
                <c:pt idx="72">
                  <c:v>1.17659157260648E-2</c:v>
                </c:pt>
                <c:pt idx="73">
                  <c:v>1.17672976773827E-2</c:v>
                </c:pt>
                <c:pt idx="74">
                  <c:v>1.17684021528123E-2</c:v>
                </c:pt>
                <c:pt idx="75">
                  <c:v>1.17692385116371E-2</c:v>
                </c:pt>
                <c:pt idx="76">
                  <c:v>1.17698158656806E-2</c:v>
                </c:pt>
                <c:pt idx="77">
                  <c:v>1.1770174267832501E-2</c:v>
                </c:pt>
                <c:pt idx="78">
                  <c:v>1.17702762271907E-2</c:v>
                </c:pt>
                <c:pt idx="79">
                  <c:v>1.17701482923131E-2</c:v>
                </c:pt>
                <c:pt idx="80">
                  <c:v>1.17697904210179E-2</c:v>
                </c:pt>
                <c:pt idx="81">
                  <c:v>1.17692331410757E-2</c:v>
                </c:pt>
                <c:pt idx="82">
                  <c:v>1.17684776925871E-2</c:v>
                </c:pt>
                <c:pt idx="83">
                  <c:v>1.17675386455936E-2</c:v>
                </c:pt>
                <c:pt idx="84">
                  <c:v>1.1766388521677299E-2</c:v>
                </c:pt>
                <c:pt idx="85">
                  <c:v>1.1765065505814E-2</c:v>
                </c:pt>
                <c:pt idx="86">
                  <c:v>1.1763537608033401E-2</c:v>
                </c:pt>
                <c:pt idx="87">
                  <c:v>1.17618663035135E-2</c:v>
                </c:pt>
                <c:pt idx="88">
                  <c:v>1.17600356286189E-2</c:v>
                </c:pt>
                <c:pt idx="89">
                  <c:v>1.1758068310279099E-2</c:v>
                </c:pt>
                <c:pt idx="90">
                  <c:v>1.17559272374926E-2</c:v>
                </c:pt>
                <c:pt idx="91">
                  <c:v>1.1753605024371E-2</c:v>
                </c:pt>
                <c:pt idx="92">
                  <c:v>1.17511598658582E-2</c:v>
                </c:pt>
                <c:pt idx="93">
                  <c:v>1.17485969024248E-2</c:v>
                </c:pt>
                <c:pt idx="94">
                  <c:v>1.1745890750441501E-2</c:v>
                </c:pt>
                <c:pt idx="95">
                  <c:v>1.1743071125902199E-2</c:v>
                </c:pt>
                <c:pt idx="96">
                  <c:v>1.1740122430679199E-2</c:v>
                </c:pt>
                <c:pt idx="97">
                  <c:v>1.1737025380219901E-2</c:v>
                </c:pt>
                <c:pt idx="98">
                  <c:v>1.1733848239836499E-2</c:v>
                </c:pt>
                <c:pt idx="99">
                  <c:v>1.1730534689157201E-2</c:v>
                </c:pt>
                <c:pt idx="100">
                  <c:v>1.1727106673515999E-2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Void_dil_summary!$E$3:$E$103</c:f>
              <c:numCache>
                <c:formatCode>0.00E+00</c:formatCode>
                <c:ptCount val="101"/>
                <c:pt idx="0">
                  <c:v>0</c:v>
                </c:pt>
                <c:pt idx="1">
                  <c:v>8.2784192315559001E-4</c:v>
                </c:pt>
                <c:pt idx="2">
                  <c:v>1.65663336438116E-3</c:v>
                </c:pt>
                <c:pt idx="3">
                  <c:v>2.4876358406685302E-3</c:v>
                </c:pt>
                <c:pt idx="4">
                  <c:v>3.3969600318277502E-3</c:v>
                </c:pt>
                <c:pt idx="5">
                  <c:v>5.3815312635036999E-3</c:v>
                </c:pt>
                <c:pt idx="6">
                  <c:v>7.9033258557517291E-3</c:v>
                </c:pt>
                <c:pt idx="7">
                  <c:v>1.1399931344739E-2</c:v>
                </c:pt>
                <c:pt idx="8">
                  <c:v>1.6709528717097001E-2</c:v>
                </c:pt>
                <c:pt idx="9">
                  <c:v>2.3880777278132599E-2</c:v>
                </c:pt>
                <c:pt idx="10">
                  <c:v>3.1695382536797899E-2</c:v>
                </c:pt>
                <c:pt idx="11">
                  <c:v>3.9568623721159303E-2</c:v>
                </c:pt>
                <c:pt idx="12">
                  <c:v>4.7396609868140697E-2</c:v>
                </c:pt>
                <c:pt idx="13">
                  <c:v>5.5164636893114502E-2</c:v>
                </c:pt>
                <c:pt idx="14">
                  <c:v>6.2870949281447694E-2</c:v>
                </c:pt>
                <c:pt idx="15">
                  <c:v>7.0516129929716703E-2</c:v>
                </c:pt>
                <c:pt idx="16">
                  <c:v>7.8100988977253094E-2</c:v>
                </c:pt>
                <c:pt idx="17">
                  <c:v>8.5626363844646503E-2</c:v>
                </c:pt>
                <c:pt idx="18">
                  <c:v>9.3092997494144E-2</c:v>
                </c:pt>
                <c:pt idx="19">
                  <c:v>0.100502299686636</c:v>
                </c:pt>
                <c:pt idx="20">
                  <c:v>0.10785467504786</c:v>
                </c:pt>
                <c:pt idx="21">
                  <c:v>0.11515177057293</c:v>
                </c:pt>
                <c:pt idx="22">
                  <c:v>0.12239432090336801</c:v>
                </c:pt>
                <c:pt idx="23">
                  <c:v>0.129582999173878</c:v>
                </c:pt>
                <c:pt idx="24">
                  <c:v>0.136717920392642</c:v>
                </c:pt>
                <c:pt idx="25">
                  <c:v>0.143800322241004</c:v>
                </c:pt>
                <c:pt idx="26">
                  <c:v>0.15083110750041401</c:v>
                </c:pt>
                <c:pt idx="27">
                  <c:v>0.15781023308580899</c:v>
                </c:pt>
                <c:pt idx="28">
                  <c:v>0.164737748233974</c:v>
                </c:pt>
                <c:pt idx="29">
                  <c:v>0.17161413118254301</c:v>
                </c:pt>
                <c:pt idx="30">
                  <c:v>0.17844154922570901</c:v>
                </c:pt>
                <c:pt idx="31">
                  <c:v>0.18522096180360201</c:v>
                </c:pt>
                <c:pt idx="32">
                  <c:v>0.19195339919922999</c:v>
                </c:pt>
                <c:pt idx="33">
                  <c:v>0.19863868671160201</c:v>
                </c:pt>
                <c:pt idx="34">
                  <c:v>0.20527779896270101</c:v>
                </c:pt>
                <c:pt idx="35">
                  <c:v>0.21187182864819701</c:v>
                </c:pt>
                <c:pt idx="36">
                  <c:v>0.218421395334393</c:v>
                </c:pt>
                <c:pt idx="37">
                  <c:v>0.22492574627998899</c:v>
                </c:pt>
                <c:pt idx="38">
                  <c:v>0.23138763672451301</c:v>
                </c:pt>
                <c:pt idx="39">
                  <c:v>0.237805087862272</c:v>
                </c:pt>
                <c:pt idx="40">
                  <c:v>0.24418075694438299</c:v>
                </c:pt>
                <c:pt idx="41">
                  <c:v>0.25051468917118702</c:v>
                </c:pt>
                <c:pt idx="42">
                  <c:v>0.25680787074359801</c:v>
                </c:pt>
                <c:pt idx="43">
                  <c:v>0.263061132763655</c:v>
                </c:pt>
                <c:pt idx="44">
                  <c:v>0.26927059345487803</c:v>
                </c:pt>
                <c:pt idx="45">
                  <c:v>0.27544502528293802</c:v>
                </c:pt>
                <c:pt idx="46">
                  <c:v>0.28157743729231899</c:v>
                </c:pt>
                <c:pt idx="47">
                  <c:v>0.28767012183387602</c:v>
                </c:pt>
                <c:pt idx="48">
                  <c:v>0.29372589883373001</c:v>
                </c:pt>
                <c:pt idx="49">
                  <c:v>0.29974601131553302</c:v>
                </c:pt>
                <c:pt idx="50">
                  <c:v>0.30572817712920097</c:v>
                </c:pt>
                <c:pt idx="51">
                  <c:v>0.31166567474694301</c:v>
                </c:pt>
                <c:pt idx="52">
                  <c:v>0.31758161412247599</c:v>
                </c:pt>
                <c:pt idx="53">
                  <c:v>0.32344305010840801</c:v>
                </c:pt>
                <c:pt idx="54">
                  <c:v>0.32928655176035798</c:v>
                </c:pt>
                <c:pt idx="55">
                  <c:v>0.33509498523627201</c:v>
                </c:pt>
                <c:pt idx="56">
                  <c:v>0.34086079366402</c:v>
                </c:pt>
                <c:pt idx="57">
                  <c:v>0.34659319465155303</c:v>
                </c:pt>
                <c:pt idx="58">
                  <c:v>0.35229307952964201</c:v>
                </c:pt>
                <c:pt idx="59">
                  <c:v>0.357952665535618</c:v>
                </c:pt>
                <c:pt idx="60">
                  <c:v>0.36357463287156</c:v>
                </c:pt>
                <c:pt idx="61">
                  <c:v>0.369187593958542</c:v>
                </c:pt>
                <c:pt idx="62">
                  <c:v>0.37474699198094702</c:v>
                </c:pt>
                <c:pt idx="63">
                  <c:v>0.38029118609477502</c:v>
                </c:pt>
                <c:pt idx="64">
                  <c:v>0.38578265516330301</c:v>
                </c:pt>
                <c:pt idx="65">
                  <c:v>0.39126639848049999</c:v>
                </c:pt>
                <c:pt idx="66">
                  <c:v>0.396713695456616</c:v>
                </c:pt>
                <c:pt idx="67">
                  <c:v>0.40212200522668901</c:v>
                </c:pt>
                <c:pt idx="68">
                  <c:v>0.407500937212878</c:v>
                </c:pt>
                <c:pt idx="69">
                  <c:v>0.41285321847018303</c:v>
                </c:pt>
                <c:pt idx="70">
                  <c:v>0.418179207143281</c:v>
                </c:pt>
                <c:pt idx="71">
                  <c:v>0.42347642016901299</c:v>
                </c:pt>
                <c:pt idx="72">
                  <c:v>0.42873787402289398</c:v>
                </c:pt>
                <c:pt idx="73">
                  <c:v>0.43396444791434702</c:v>
                </c:pt>
                <c:pt idx="74">
                  <c:v>0.43917957588071599</c:v>
                </c:pt>
                <c:pt idx="75">
                  <c:v>0.44436499125804502</c:v>
                </c:pt>
                <c:pt idx="76">
                  <c:v>0.44950695684454001</c:v>
                </c:pt>
                <c:pt idx="77">
                  <c:v>0.45464586128555401</c:v>
                </c:pt>
                <c:pt idx="78">
                  <c:v>0.45973260678616801</c:v>
                </c:pt>
                <c:pt idx="79">
                  <c:v>0.464813467712336</c:v>
                </c:pt>
                <c:pt idx="80">
                  <c:v>0.46985970605206501</c:v>
                </c:pt>
                <c:pt idx="81">
                  <c:v>0.47486992696321501</c:v>
                </c:pt>
                <c:pt idx="82">
                  <c:v>0.47987123523216402</c:v>
                </c:pt>
                <c:pt idx="83">
                  <c:v>0.48484575314374501</c:v>
                </c:pt>
                <c:pt idx="84">
                  <c:v>0.48978545020672598</c:v>
                </c:pt>
                <c:pt idx="85">
                  <c:v>0.494697856212785</c:v>
                </c:pt>
                <c:pt idx="86">
                  <c:v>0.49958827222638702</c:v>
                </c:pt>
                <c:pt idx="87">
                  <c:v>0.50445670862727998</c:v>
                </c:pt>
                <c:pt idx="88">
                  <c:v>0.50930153498756103</c:v>
                </c:pt>
                <c:pt idx="89">
                  <c:v>0.51412226370031999</c:v>
                </c:pt>
                <c:pt idx="90">
                  <c:v>0.51891895005475397</c:v>
                </c:pt>
                <c:pt idx="91">
                  <c:v>0.52369243933780596</c:v>
                </c:pt>
                <c:pt idx="92">
                  <c:v>0.52844426039986003</c:v>
                </c:pt>
                <c:pt idx="93">
                  <c:v>0.53317505427038803</c:v>
                </c:pt>
                <c:pt idx="94">
                  <c:v>0.53788367336841303</c:v>
                </c:pt>
                <c:pt idx="95">
                  <c:v>0.54256598087758001</c:v>
                </c:pt>
                <c:pt idx="96">
                  <c:v>0.54721960749682097</c:v>
                </c:pt>
                <c:pt idx="97">
                  <c:v>0.55185052986312599</c:v>
                </c:pt>
                <c:pt idx="98">
                  <c:v>0.55646835463478395</c:v>
                </c:pt>
                <c:pt idx="99">
                  <c:v>0.56106872828038701</c:v>
                </c:pt>
                <c:pt idx="100">
                  <c:v>0.56563679520483001</c:v>
                </c:pt>
              </c:numCache>
            </c:numRef>
          </c:xVal>
          <c:yVal>
            <c:numRef>
              <c:f>Void_dil_summary!$F$3:$F$103</c:f>
              <c:numCache>
                <c:formatCode>0.00E+00</c:formatCode>
                <c:ptCount val="101"/>
                <c:pt idx="0">
                  <c:v>9.8575230585993198E-3</c:v>
                </c:pt>
                <c:pt idx="1">
                  <c:v>9.8664317114557903E-3</c:v>
                </c:pt>
                <c:pt idx="2">
                  <c:v>9.8753469474349206E-3</c:v>
                </c:pt>
                <c:pt idx="3">
                  <c:v>9.8854522181572001E-3</c:v>
                </c:pt>
                <c:pt idx="4">
                  <c:v>9.9013337206688701E-3</c:v>
                </c:pt>
                <c:pt idx="5">
                  <c:v>9.9322063651832108E-3</c:v>
                </c:pt>
                <c:pt idx="6">
                  <c:v>9.9729974837025701E-3</c:v>
                </c:pt>
                <c:pt idx="7">
                  <c:v>1.0037104354530599E-2</c:v>
                </c:pt>
                <c:pt idx="8">
                  <c:v>1.0143533541461301E-2</c:v>
                </c:pt>
                <c:pt idx="9">
                  <c:v>1.0291770019545799E-2</c:v>
                </c:pt>
                <c:pt idx="10">
                  <c:v>1.0453254172577199E-2</c:v>
                </c:pt>
                <c:pt idx="11">
                  <c:v>1.06145724020681E-2</c:v>
                </c:pt>
                <c:pt idx="12">
                  <c:v>1.07732812413893E-2</c:v>
                </c:pt>
                <c:pt idx="13">
                  <c:v>1.09289711835078E-2</c:v>
                </c:pt>
                <c:pt idx="14">
                  <c:v>1.1081606200224499E-2</c:v>
                </c:pt>
                <c:pt idx="15">
                  <c:v>1.1231227711778299E-2</c:v>
                </c:pt>
                <c:pt idx="16">
                  <c:v>1.13779007577535E-2</c:v>
                </c:pt>
                <c:pt idx="17">
                  <c:v>1.15217155345896E-2</c:v>
                </c:pt>
                <c:pt idx="18">
                  <c:v>1.1662752660928701E-2</c:v>
                </c:pt>
                <c:pt idx="19">
                  <c:v>1.18011202965037E-2</c:v>
                </c:pt>
                <c:pt idx="20">
                  <c:v>1.19369061048586E-2</c:v>
                </c:pt>
                <c:pt idx="21">
                  <c:v>1.20702138749444E-2</c:v>
                </c:pt>
                <c:pt idx="22">
                  <c:v>1.2201135296141001E-2</c:v>
                </c:pt>
                <c:pt idx="23">
                  <c:v>1.23297400893231E-2</c:v>
                </c:pt>
                <c:pt idx="24">
                  <c:v>1.2456124775869401E-2</c:v>
                </c:pt>
                <c:pt idx="25">
                  <c:v>1.25803595062348E-2</c:v>
                </c:pt>
                <c:pt idx="26">
                  <c:v>1.27025608749876E-2</c:v>
                </c:pt>
                <c:pt idx="27">
                  <c:v>1.282274216414E-2</c:v>
                </c:pt>
                <c:pt idx="28">
                  <c:v>1.2941007546151E-2</c:v>
                </c:pt>
                <c:pt idx="29">
                  <c:v>1.30574087807511E-2</c:v>
                </c:pt>
                <c:pt idx="30">
                  <c:v>1.31720216561726E-2</c:v>
                </c:pt>
                <c:pt idx="31">
                  <c:v>1.3284932878830299E-2</c:v>
                </c:pt>
                <c:pt idx="32">
                  <c:v>1.3396199832964899E-2</c:v>
                </c:pt>
                <c:pt idx="33">
                  <c:v>1.3505891735397201E-2</c:v>
                </c:pt>
                <c:pt idx="34">
                  <c:v>1.3614042900409601E-2</c:v>
                </c:pt>
                <c:pt idx="35">
                  <c:v>1.37207253379611E-2</c:v>
                </c:pt>
                <c:pt idx="36">
                  <c:v>1.38259814070086E-2</c:v>
                </c:pt>
                <c:pt idx="37">
                  <c:v>1.39298463067046E-2</c:v>
                </c:pt>
                <c:pt idx="38">
                  <c:v>1.4032397372852E-2</c:v>
                </c:pt>
                <c:pt idx="39">
                  <c:v>1.4133634931824301E-2</c:v>
                </c:pt>
                <c:pt idx="40">
                  <c:v>1.42336579574843E-2</c:v>
                </c:pt>
                <c:pt idx="41">
                  <c:v>1.4332472931251001E-2</c:v>
                </c:pt>
                <c:pt idx="42">
                  <c:v>1.4430128420297001E-2</c:v>
                </c:pt>
                <c:pt idx="43">
                  <c:v>1.4526661615634E-2</c:v>
                </c:pt>
                <c:pt idx="44">
                  <c:v>1.46220478386917E-2</c:v>
                </c:pt>
                <c:pt idx="45">
                  <c:v>1.4716461086324E-2</c:v>
                </c:pt>
                <c:pt idx="46">
                  <c:v>1.48098190172369E-2</c:v>
                </c:pt>
                <c:pt idx="47">
                  <c:v>1.4902125736168399E-2</c:v>
                </c:pt>
                <c:pt idx="48">
                  <c:v>1.4993485566112699E-2</c:v>
                </c:pt>
                <c:pt idx="49">
                  <c:v>1.50839904518254E-2</c:v>
                </c:pt>
                <c:pt idx="50">
                  <c:v>1.5173561811837599E-2</c:v>
                </c:pt>
                <c:pt idx="51">
                  <c:v>1.5262081048353599E-2</c:v>
                </c:pt>
                <c:pt idx="52">
                  <c:v>1.5350014234737201E-2</c:v>
                </c:pt>
                <c:pt idx="53">
                  <c:v>1.5436778575844599E-2</c:v>
                </c:pt>
                <c:pt idx="54">
                  <c:v>1.55230366689235E-2</c:v>
                </c:pt>
                <c:pt idx="55">
                  <c:v>1.56085053871334E-2</c:v>
                </c:pt>
                <c:pt idx="56">
                  <c:v>1.5693084962447101E-2</c:v>
                </c:pt>
                <c:pt idx="57">
                  <c:v>1.57769266562439E-2</c:v>
                </c:pt>
                <c:pt idx="58">
                  <c:v>1.5860031791395401E-2</c:v>
                </c:pt>
                <c:pt idx="59">
                  <c:v>1.5942325667134799E-2</c:v>
                </c:pt>
                <c:pt idx="60">
                  <c:v>1.6023877036843701E-2</c:v>
                </c:pt>
                <c:pt idx="61">
                  <c:v>1.61051148870998E-2</c:v>
                </c:pt>
                <c:pt idx="62">
                  <c:v>1.6185345534956399E-2</c:v>
                </c:pt>
                <c:pt idx="63">
                  <c:v>1.6265211373718499E-2</c:v>
                </c:pt>
                <c:pt idx="64">
                  <c:v>1.6344092434073799E-2</c:v>
                </c:pt>
                <c:pt idx="65">
                  <c:v>1.64227726333738E-2</c:v>
                </c:pt>
                <c:pt idx="66">
                  <c:v>1.6500733119538501E-2</c:v>
                </c:pt>
                <c:pt idx="67">
                  <c:v>1.6577983659852899E-2</c:v>
                </c:pt>
                <c:pt idx="68">
                  <c:v>1.6654691612614899E-2</c:v>
                </c:pt>
                <c:pt idx="69">
                  <c:v>1.6730857224754699E-2</c:v>
                </c:pt>
                <c:pt idx="70">
                  <c:v>1.6806559832921401E-2</c:v>
                </c:pt>
                <c:pt idx="71">
                  <c:v>1.68817572592256E-2</c:v>
                </c:pt>
                <c:pt idx="72">
                  <c:v>1.69562614887807E-2</c:v>
                </c:pt>
                <c:pt idx="73">
                  <c:v>1.7030178313826898E-2</c:v>
                </c:pt>
                <c:pt idx="74">
                  <c:v>1.7103904925329601E-2</c:v>
                </c:pt>
                <c:pt idx="75">
                  <c:v>1.7177078647806401E-2</c:v>
                </c:pt>
                <c:pt idx="76">
                  <c:v>1.7249529443372599E-2</c:v>
                </c:pt>
                <c:pt idx="77">
                  <c:v>1.7321961215909999E-2</c:v>
                </c:pt>
                <c:pt idx="78">
                  <c:v>1.7393452050823401E-2</c:v>
                </c:pt>
                <c:pt idx="79">
                  <c:v>1.74648574508641E-2</c:v>
                </c:pt>
                <c:pt idx="80">
                  <c:v>1.7535706262962799E-2</c:v>
                </c:pt>
                <c:pt idx="81">
                  <c:v>1.7605961806046101E-2</c:v>
                </c:pt>
                <c:pt idx="82">
                  <c:v>1.7676111968646099E-2</c:v>
                </c:pt>
                <c:pt idx="83">
                  <c:v>1.7745812990094399E-2</c:v>
                </c:pt>
                <c:pt idx="84">
                  <c:v>1.78149642612274E-2</c:v>
                </c:pt>
                <c:pt idx="85">
                  <c:v>1.7883626346567798E-2</c:v>
                </c:pt>
                <c:pt idx="86">
                  <c:v>1.7952041208202801E-2</c:v>
                </c:pt>
                <c:pt idx="87">
                  <c:v>1.8020087884954801E-2</c:v>
                </c:pt>
                <c:pt idx="88">
                  <c:v>1.80877876681079E-2</c:v>
                </c:pt>
                <c:pt idx="89">
                  <c:v>1.8155101184306102E-2</c:v>
                </c:pt>
                <c:pt idx="90">
                  <c:v>1.8222120642616999E-2</c:v>
                </c:pt>
                <c:pt idx="91">
                  <c:v>1.8288762292336801E-2</c:v>
                </c:pt>
                <c:pt idx="92">
                  <c:v>1.8355125914216501E-2</c:v>
                </c:pt>
                <c:pt idx="93">
                  <c:v>1.84211773447512E-2</c:v>
                </c:pt>
                <c:pt idx="94">
                  <c:v>1.84869634668254E-2</c:v>
                </c:pt>
                <c:pt idx="95">
                  <c:v>1.8552311177247802E-2</c:v>
                </c:pt>
                <c:pt idx="96">
                  <c:v>1.8617246361234598E-2</c:v>
                </c:pt>
                <c:pt idx="97">
                  <c:v>1.8681868854337001E-2</c:v>
                </c:pt>
                <c:pt idx="98">
                  <c:v>1.8746374566517902E-2</c:v>
                </c:pt>
                <c:pt idx="99">
                  <c:v>1.8810717397931598E-2</c:v>
                </c:pt>
                <c:pt idx="100">
                  <c:v>1.8874529360203202E-2</c:v>
                </c:pt>
              </c:numCache>
            </c:numRef>
          </c:yVal>
          <c:smooth val="0"/>
        </c:ser>
        <c:ser>
          <c:idx val="2"/>
          <c:order val="2"/>
          <c:spPr>
            <a:ln w="1905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Void_dil_summary!$H$3:$H$75</c:f>
              <c:numCache>
                <c:formatCode>0.00E+00</c:formatCode>
                <c:ptCount val="73"/>
                <c:pt idx="0">
                  <c:v>0</c:v>
                </c:pt>
                <c:pt idx="1">
                  <c:v>6.9034252880051297E-4</c:v>
                </c:pt>
                <c:pt idx="2">
                  <c:v>1.38120083182546E-3</c:v>
                </c:pt>
                <c:pt idx="3">
                  <c:v>2.0730977777170699E-3</c:v>
                </c:pt>
                <c:pt idx="4">
                  <c:v>2.7706744123890902E-3</c:v>
                </c:pt>
                <c:pt idx="5">
                  <c:v>3.72410887428559E-3</c:v>
                </c:pt>
                <c:pt idx="6">
                  <c:v>5.4801665393921098E-3</c:v>
                </c:pt>
                <c:pt idx="7">
                  <c:v>7.6678801477743303E-3</c:v>
                </c:pt>
                <c:pt idx="8">
                  <c:v>1.06300198804677E-2</c:v>
                </c:pt>
                <c:pt idx="9">
                  <c:v>1.51167079513665E-2</c:v>
                </c:pt>
                <c:pt idx="10">
                  <c:v>2.1701518833527299E-2</c:v>
                </c:pt>
                <c:pt idx="11">
                  <c:v>2.9389653951730099E-2</c:v>
                </c:pt>
                <c:pt idx="12">
                  <c:v>3.7266227452138298E-2</c:v>
                </c:pt>
                <c:pt idx="13">
                  <c:v>4.5118229862563003E-2</c:v>
                </c:pt>
                <c:pt idx="14">
                  <c:v>5.2912462002292701E-2</c:v>
                </c:pt>
                <c:pt idx="15">
                  <c:v>6.0643247008574597E-2</c:v>
                </c:pt>
                <c:pt idx="16">
                  <c:v>6.8310873924037493E-2</c:v>
                </c:pt>
                <c:pt idx="17">
                  <c:v>7.59161630962297E-2</c:v>
                </c:pt>
                <c:pt idx="18">
                  <c:v>8.3459098496264802E-2</c:v>
                </c:pt>
                <c:pt idx="19">
                  <c:v>9.0942016009015997E-2</c:v>
                </c:pt>
                <c:pt idx="20">
                  <c:v>9.8349403905937993E-2</c:v>
                </c:pt>
                <c:pt idx="21">
                  <c:v>0.105726091722516</c:v>
                </c:pt>
                <c:pt idx="22">
                  <c:v>0.113030364575316</c:v>
                </c:pt>
                <c:pt idx="23">
                  <c:v>0.120259578525249</c:v>
                </c:pt>
                <c:pt idx="24">
                  <c:v>0.12745935931913799</c:v>
                </c:pt>
                <c:pt idx="25">
                  <c:v>0.13460748930507299</c:v>
                </c:pt>
                <c:pt idx="26">
                  <c:v>0.14165282383959199</c:v>
                </c:pt>
                <c:pt idx="27">
                  <c:v>0.14873455081484999</c:v>
                </c:pt>
                <c:pt idx="28">
                  <c:v>0.155652202242682</c:v>
                </c:pt>
                <c:pt idx="29">
                  <c:v>0.16268051595637201</c:v>
                </c:pt>
                <c:pt idx="30">
                  <c:v>0.16943224368132001</c:v>
                </c:pt>
                <c:pt idx="31">
                  <c:v>0.17625924920671501</c:v>
                </c:pt>
                <c:pt idx="32">
                  <c:v>0.183042933917824</c:v>
                </c:pt>
                <c:pt idx="33">
                  <c:v>0.189741134187841</c:v>
                </c:pt>
                <c:pt idx="34">
                  <c:v>0.196460117586093</c:v>
                </c:pt>
                <c:pt idx="35">
                  <c:v>0.20305251489180001</c:v>
                </c:pt>
                <c:pt idx="36">
                  <c:v>0.20963794049031501</c:v>
                </c:pt>
                <c:pt idx="37">
                  <c:v>0.21616375759578099</c:v>
                </c:pt>
                <c:pt idx="38">
                  <c:v>0.22264307740285399</c:v>
                </c:pt>
                <c:pt idx="39">
                  <c:v>0.22910748051633401</c:v>
                </c:pt>
                <c:pt idx="40">
                  <c:v>0.235491230908733</c:v>
                </c:pt>
                <c:pt idx="41">
                  <c:v>0.24185510133801499</c:v>
                </c:pt>
                <c:pt idx="42">
                  <c:v>0.24817042043016899</c:v>
                </c:pt>
                <c:pt idx="43">
                  <c:v>0.25443687873266801</c:v>
                </c:pt>
                <c:pt idx="44">
                  <c:v>0.26065530671826898</c:v>
                </c:pt>
                <c:pt idx="45">
                  <c:v>0.26685557045584402</c:v>
                </c:pt>
                <c:pt idx="46">
                  <c:v>0.273002587084203</c:v>
                </c:pt>
                <c:pt idx="47">
                  <c:v>0.27910012908002502</c:v>
                </c:pt>
                <c:pt idx="48">
                  <c:v>0.285175387214333</c:v>
                </c:pt>
                <c:pt idx="49">
                  <c:v>0.29121202073008201</c:v>
                </c:pt>
                <c:pt idx="50">
                  <c:v>0.297196092553141</c:v>
                </c:pt>
                <c:pt idx="51">
                  <c:v>0.30314058048180598</c:v>
                </c:pt>
                <c:pt idx="52">
                  <c:v>0.30905967132812001</c:v>
                </c:pt>
                <c:pt idx="53">
                  <c:v>0.31494331923657098</c:v>
                </c:pt>
                <c:pt idx="54">
                  <c:v>0.320771356986437</c:v>
                </c:pt>
                <c:pt idx="55">
                  <c:v>0.326572892814673</c:v>
                </c:pt>
                <c:pt idx="56">
                  <c:v>0.33234935142199301</c:v>
                </c:pt>
                <c:pt idx="57">
                  <c:v>0.33807521736310697</c:v>
                </c:pt>
                <c:pt idx="58">
                  <c:v>0.34376960923733302</c:v>
                </c:pt>
                <c:pt idx="59">
                  <c:v>0.34944499356707398</c:v>
                </c:pt>
                <c:pt idx="60">
                  <c:v>0.35506996373993199</c:v>
                </c:pt>
                <c:pt idx="61">
                  <c:v>0.360668048277133</c:v>
                </c:pt>
                <c:pt idx="62">
                  <c:v>0.366219132112938</c:v>
                </c:pt>
                <c:pt idx="63">
                  <c:v>0.37174061989457402</c:v>
                </c:pt>
                <c:pt idx="64">
                  <c:v>0.37723512908326201</c:v>
                </c:pt>
                <c:pt idx="65">
                  <c:v>0.382706404454278</c:v>
                </c:pt>
                <c:pt idx="66">
                  <c:v>0.388146372199701</c:v>
                </c:pt>
                <c:pt idx="67">
                  <c:v>0.39354379360565001</c:v>
                </c:pt>
                <c:pt idx="68">
                  <c:v>0.39889920408582002</c:v>
                </c:pt>
                <c:pt idx="69">
                  <c:v>0.40424463767457702</c:v>
                </c:pt>
                <c:pt idx="70">
                  <c:v>0.40955579728420499</c:v>
                </c:pt>
                <c:pt idx="71">
                  <c:v>0.41483253319449598</c:v>
                </c:pt>
                <c:pt idx="72">
                  <c:v>0.41546189124546401</c:v>
                </c:pt>
              </c:numCache>
            </c:numRef>
          </c:xVal>
          <c:yVal>
            <c:numRef>
              <c:f>Void_dil_summary!$I$3:$I$74</c:f>
              <c:numCache>
                <c:formatCode>0.00E+00</c:formatCode>
                <c:ptCount val="72"/>
                <c:pt idx="0">
                  <c:v>9.8575230585993198E-3</c:v>
                </c:pt>
                <c:pt idx="1">
                  <c:v>9.8686783867922706E-3</c:v>
                </c:pt>
                <c:pt idx="2">
                  <c:v>9.8798464763415906E-3</c:v>
                </c:pt>
                <c:pt idx="3">
                  <c:v>9.8918326724365905E-3</c:v>
                </c:pt>
                <c:pt idx="4">
                  <c:v>9.9073775095459091E-3</c:v>
                </c:pt>
                <c:pt idx="5">
                  <c:v>9.9340913470713204E-3</c:v>
                </c:pt>
                <c:pt idx="6">
                  <c:v>9.9758499975627496E-3</c:v>
                </c:pt>
                <c:pt idx="7">
                  <c:v>1.0032697010440701E-2</c:v>
                </c:pt>
                <c:pt idx="8">
                  <c:v>1.0119805076050601E-2</c:v>
                </c:pt>
                <c:pt idx="9">
                  <c:v>1.0264599570707101E-2</c:v>
                </c:pt>
                <c:pt idx="10">
                  <c:v>1.04873427823088E-2</c:v>
                </c:pt>
                <c:pt idx="11">
                  <c:v>1.07518551862436E-2</c:v>
                </c:pt>
                <c:pt idx="12">
                  <c:v>1.1025025638103401E-2</c:v>
                </c:pt>
                <c:pt idx="13">
                  <c:v>1.1298841365880099E-2</c:v>
                </c:pt>
                <c:pt idx="14">
                  <c:v>1.15718417359762E-2</c:v>
                </c:pt>
                <c:pt idx="15">
                  <c:v>1.1843656843025499E-2</c:v>
                </c:pt>
                <c:pt idx="16">
                  <c:v>1.21141975447188E-2</c:v>
                </c:pt>
                <c:pt idx="17">
                  <c:v>1.23834256796611E-2</c:v>
                </c:pt>
                <c:pt idx="18">
                  <c:v>1.2651318690075099E-2</c:v>
                </c:pt>
                <c:pt idx="19">
                  <c:v>1.2917937942039499E-2</c:v>
                </c:pt>
                <c:pt idx="20">
                  <c:v>1.31827450215925E-2</c:v>
                </c:pt>
                <c:pt idx="21">
                  <c:v>1.34472895947107E-2</c:v>
                </c:pt>
                <c:pt idx="22">
                  <c:v>1.37100719864756E-2</c:v>
                </c:pt>
                <c:pt idx="23">
                  <c:v>1.39712101369325E-2</c:v>
                </c:pt>
                <c:pt idx="24">
                  <c:v>1.42319191087874E-2</c:v>
                </c:pt>
                <c:pt idx="25">
                  <c:v>1.4491910669692999E-2</c:v>
                </c:pt>
                <c:pt idx="26">
                  <c:v>1.4748817335822201E-2</c:v>
                </c:pt>
                <c:pt idx="27">
                  <c:v>1.5008350196632299E-2</c:v>
                </c:pt>
                <c:pt idx="28">
                  <c:v>1.5263066750168501E-2</c:v>
                </c:pt>
                <c:pt idx="29">
                  <c:v>1.55232350450879E-2</c:v>
                </c:pt>
                <c:pt idx="30">
                  <c:v>1.5773803216317099E-2</c:v>
                </c:pt>
                <c:pt idx="31">
                  <c:v>1.6028606872864701E-2</c:v>
                </c:pt>
                <c:pt idx="32">
                  <c:v>1.6282976064609201E-2</c:v>
                </c:pt>
                <c:pt idx="33">
                  <c:v>1.65354312746251E-2</c:v>
                </c:pt>
                <c:pt idx="34">
                  <c:v>1.67893618981458E-2</c:v>
                </c:pt>
                <c:pt idx="35">
                  <c:v>1.7040789802381801E-2</c:v>
                </c:pt>
                <c:pt idx="36">
                  <c:v>1.7292782002227398E-2</c:v>
                </c:pt>
                <c:pt idx="37">
                  <c:v>1.7543874086036301E-2</c:v>
                </c:pt>
                <c:pt idx="38">
                  <c:v>1.7794555541816501E-2</c:v>
                </c:pt>
                <c:pt idx="39">
                  <c:v>1.8046021747402899E-2</c:v>
                </c:pt>
                <c:pt idx="40">
                  <c:v>1.8295816726324701E-2</c:v>
                </c:pt>
                <c:pt idx="41">
                  <c:v>1.8546235020607801E-2</c:v>
                </c:pt>
                <c:pt idx="42">
                  <c:v>1.8796242076659201E-2</c:v>
                </c:pt>
                <c:pt idx="43">
                  <c:v>1.9045810404052E-2</c:v>
                </c:pt>
                <c:pt idx="44">
                  <c:v>1.9294981889494699E-2</c:v>
                </c:pt>
                <c:pt idx="45">
                  <c:v>1.9544932892466602E-2</c:v>
                </c:pt>
                <c:pt idx="46">
                  <c:v>1.9794318029624398E-2</c:v>
                </c:pt>
                <c:pt idx="47">
                  <c:v>2.0043270898984299E-2</c:v>
                </c:pt>
                <c:pt idx="48">
                  <c:v>2.0292892955373801E-2</c:v>
                </c:pt>
                <c:pt idx="49">
                  <c:v>2.05425380707005E-2</c:v>
                </c:pt>
                <c:pt idx="50">
                  <c:v>2.0791648426155E-2</c:v>
                </c:pt>
                <c:pt idx="51">
                  <c:v>2.10407819978723E-2</c:v>
                </c:pt>
                <c:pt idx="52">
                  <c:v>2.1290447613210001E-2</c:v>
                </c:pt>
                <c:pt idx="53">
                  <c:v>2.1540331114371598E-2</c:v>
                </c:pt>
                <c:pt idx="54">
                  <c:v>2.1789556867093898E-2</c:v>
                </c:pt>
                <c:pt idx="55">
                  <c:v>2.2039336501256002E-2</c:v>
                </c:pt>
                <c:pt idx="56">
                  <c:v>2.2289758588076001E-2</c:v>
                </c:pt>
                <c:pt idx="57">
                  <c:v>2.2539723312036498E-2</c:v>
                </c:pt>
                <c:pt idx="58">
                  <c:v>2.2790100485038399E-2</c:v>
                </c:pt>
                <c:pt idx="59">
                  <c:v>2.3041384581845601E-2</c:v>
                </c:pt>
                <c:pt idx="60">
                  <c:v>2.3292259240242499E-2</c:v>
                </c:pt>
                <c:pt idx="61">
                  <c:v>2.3543645023334201E-2</c:v>
                </c:pt>
                <c:pt idx="62">
                  <c:v>2.3794809561578201E-2</c:v>
                </c:pt>
                <c:pt idx="63">
                  <c:v>2.40464302751697E-2</c:v>
                </c:pt>
                <c:pt idx="64">
                  <c:v>2.42986480445328E-2</c:v>
                </c:pt>
                <c:pt idx="65">
                  <c:v>2.4551652282416601E-2</c:v>
                </c:pt>
                <c:pt idx="66">
                  <c:v>2.4805106705224001E-2</c:v>
                </c:pt>
                <c:pt idx="67">
                  <c:v>2.5058419310116799E-2</c:v>
                </c:pt>
                <c:pt idx="68">
                  <c:v>2.5311676213379999E-2</c:v>
                </c:pt>
                <c:pt idx="69">
                  <c:v>2.55662931836774E-2</c:v>
                </c:pt>
                <c:pt idx="70">
                  <c:v>2.58213412293678E-2</c:v>
                </c:pt>
                <c:pt idx="71">
                  <c:v>2.6076538210409599E-2</c:v>
                </c:pt>
              </c:numCache>
            </c:numRef>
          </c:yVal>
          <c:smooth val="0"/>
        </c:ser>
        <c:ser>
          <c:idx val="3"/>
          <c:order val="3"/>
          <c:spPr>
            <a:ln w="19050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Void_dil_summary!$K$3:$K$52</c:f>
              <c:numCache>
                <c:formatCode>0.00E+00</c:formatCode>
                <c:ptCount val="50"/>
                <c:pt idx="0">
                  <c:v>0</c:v>
                </c:pt>
                <c:pt idx="1">
                  <c:v>5.92081690279198E-4</c:v>
                </c:pt>
                <c:pt idx="2">
                  <c:v>1.1842066488069001E-3</c:v>
                </c:pt>
                <c:pt idx="3">
                  <c:v>1.77705566555577E-3</c:v>
                </c:pt>
                <c:pt idx="4">
                  <c:v>2.3737893575053598E-3</c:v>
                </c:pt>
                <c:pt idx="5">
                  <c:v>2.9803904977190499E-3</c:v>
                </c:pt>
                <c:pt idx="6">
                  <c:v>3.9964806487728698E-3</c:v>
                </c:pt>
                <c:pt idx="7">
                  <c:v>5.57921783316592E-3</c:v>
                </c:pt>
                <c:pt idx="8">
                  <c:v>7.5305296358971797E-3</c:v>
                </c:pt>
                <c:pt idx="9">
                  <c:v>1.01275915350515E-2</c:v>
                </c:pt>
                <c:pt idx="10">
                  <c:v>1.4006252120749201E-2</c:v>
                </c:pt>
                <c:pt idx="11">
                  <c:v>1.9985208720931499E-2</c:v>
                </c:pt>
                <c:pt idx="12">
                  <c:v>2.7484330776605299E-2</c:v>
                </c:pt>
                <c:pt idx="13">
                  <c:v>3.5350352914936399E-2</c:v>
                </c:pt>
                <c:pt idx="14">
                  <c:v>4.3224907067629603E-2</c:v>
                </c:pt>
                <c:pt idx="15">
                  <c:v>5.1044960231717999E-2</c:v>
                </c:pt>
                <c:pt idx="16">
                  <c:v>5.8799491924717999E-2</c:v>
                </c:pt>
                <c:pt idx="17">
                  <c:v>6.6488904242575197E-2</c:v>
                </c:pt>
                <c:pt idx="18">
                  <c:v>7.4105242370065896E-2</c:v>
                </c:pt>
                <c:pt idx="19">
                  <c:v>8.1780441239471896E-2</c:v>
                </c:pt>
                <c:pt idx="20">
                  <c:v>8.9165579904276496E-2</c:v>
                </c:pt>
                <c:pt idx="21">
                  <c:v>9.6552276032029205E-2</c:v>
                </c:pt>
                <c:pt idx="22">
                  <c:v>0.103911013180727</c:v>
                </c:pt>
                <c:pt idx="23">
                  <c:v>0.111331184196961</c:v>
                </c:pt>
                <c:pt idx="24">
                  <c:v>0.118417052228858</c:v>
                </c:pt>
                <c:pt idx="25">
                  <c:v>0.125690724092201</c:v>
                </c:pt>
                <c:pt idx="26">
                  <c:v>0.13281818460630501</c:v>
                </c:pt>
                <c:pt idx="27">
                  <c:v>0.139801719149906</c:v>
                </c:pt>
                <c:pt idx="28">
                  <c:v>0.14675863583482701</c:v>
                </c:pt>
                <c:pt idx="29">
                  <c:v>0.15376127255334399</c:v>
                </c:pt>
                <c:pt idx="30">
                  <c:v>0.160735408956931</c:v>
                </c:pt>
                <c:pt idx="31">
                  <c:v>0.16749815029408599</c:v>
                </c:pt>
                <c:pt idx="32">
                  <c:v>0.174189114717298</c:v>
                </c:pt>
                <c:pt idx="33">
                  <c:v>0.18091046009782899</c:v>
                </c:pt>
                <c:pt idx="34">
                  <c:v>0.18761156309355301</c:v>
                </c:pt>
                <c:pt idx="35">
                  <c:v>0.19423037492710701</c:v>
                </c:pt>
                <c:pt idx="36">
                  <c:v>0.20080674964082901</c:v>
                </c:pt>
                <c:pt idx="37">
                  <c:v>0.207334325404746</c:v>
                </c:pt>
                <c:pt idx="38">
                  <c:v>0.21381270081284101</c:v>
                </c:pt>
                <c:pt idx="39">
                  <c:v>0.22025085524896301</c:v>
                </c:pt>
                <c:pt idx="40">
                  <c:v>0.22663725544104801</c:v>
                </c:pt>
                <c:pt idx="41">
                  <c:v>0.23299340728940399</c:v>
                </c:pt>
                <c:pt idx="42">
                  <c:v>0.23928492001117299</c:v>
                </c:pt>
                <c:pt idx="43">
                  <c:v>0.245525670953122</c:v>
                </c:pt>
                <c:pt idx="44">
                  <c:v>0.251733910561104</c:v>
                </c:pt>
                <c:pt idx="45">
                  <c:v>0.25789065835250802</c:v>
                </c:pt>
                <c:pt idx="46">
                  <c:v>0.26400673552745202</c:v>
                </c:pt>
                <c:pt idx="47">
                  <c:v>0.27007355081488599</c:v>
                </c:pt>
                <c:pt idx="48">
                  <c:v>0.27210712803444298</c:v>
                </c:pt>
                <c:pt idx="49">
                  <c:v>0.4</c:v>
                </c:pt>
              </c:numCache>
            </c:numRef>
          </c:xVal>
          <c:yVal>
            <c:numRef>
              <c:f>Void_dil_summary!$L$3:$L$52</c:f>
              <c:numCache>
                <c:formatCode>0.00E+00</c:formatCode>
                <c:ptCount val="50"/>
                <c:pt idx="0">
                  <c:v>9.8575230585993198E-3</c:v>
                </c:pt>
                <c:pt idx="1">
                  <c:v>9.8702838861211908E-3</c:v>
                </c:pt>
                <c:pt idx="2">
                  <c:v>9.8830630663405694E-3</c:v>
                </c:pt>
                <c:pt idx="3">
                  <c:v>9.8964805405464904E-3</c:v>
                </c:pt>
                <c:pt idx="4">
                  <c:v>9.9132412969310992E-3</c:v>
                </c:pt>
                <c:pt idx="5">
                  <c:v>9.9354251972703107E-3</c:v>
                </c:pt>
                <c:pt idx="6">
                  <c:v>9.9745672883865197E-3</c:v>
                </c:pt>
                <c:pt idx="7">
                  <c:v>1.0029983148151801E-2</c:v>
                </c:pt>
                <c:pt idx="8">
                  <c:v>1.0106305110289201E-2</c:v>
                </c:pt>
                <c:pt idx="9">
                  <c:v>1.02208262406578E-2</c:v>
                </c:pt>
                <c:pt idx="10">
                  <c:v>1.0408286222157099E-2</c:v>
                </c:pt>
                <c:pt idx="11">
                  <c:v>1.0713800149160201E-2</c:v>
                </c:pt>
                <c:pt idx="12">
                  <c:v>1.11096682612945E-2</c:v>
                </c:pt>
                <c:pt idx="13">
                  <c:v>1.1535135833659199E-2</c:v>
                </c:pt>
                <c:pt idx="14">
                  <c:v>1.1970131733088999E-2</c:v>
                </c:pt>
                <c:pt idx="15">
                  <c:v>1.24105396674682E-2</c:v>
                </c:pt>
                <c:pt idx="16">
                  <c:v>1.2855301344715899E-2</c:v>
                </c:pt>
                <c:pt idx="17">
                  <c:v>1.33041011352995E-2</c:v>
                </c:pt>
                <c:pt idx="18">
                  <c:v>1.3755679589839E-2</c:v>
                </c:pt>
                <c:pt idx="19">
                  <c:v>1.42172204590112E-2</c:v>
                </c:pt>
                <c:pt idx="20">
                  <c:v>1.4668514248054199E-2</c:v>
                </c:pt>
                <c:pt idx="21">
                  <c:v>1.51279254093426E-2</c:v>
                </c:pt>
                <c:pt idx="22">
                  <c:v>1.55928066313211E-2</c:v>
                </c:pt>
                <c:pt idx="23">
                  <c:v>1.6068650639363299E-2</c:v>
                </c:pt>
                <c:pt idx="24">
                  <c:v>1.6531018621901501E-2</c:v>
                </c:pt>
                <c:pt idx="25">
                  <c:v>1.70131806500038E-2</c:v>
                </c:pt>
                <c:pt idx="26">
                  <c:v>1.7493078353395301E-2</c:v>
                </c:pt>
                <c:pt idx="27">
                  <c:v>1.7970617553834299E-2</c:v>
                </c:pt>
                <c:pt idx="28">
                  <c:v>1.84539176570362E-2</c:v>
                </c:pt>
                <c:pt idx="29">
                  <c:v>1.8947934729663898E-2</c:v>
                </c:pt>
                <c:pt idx="30">
                  <c:v>1.9447744894830699E-2</c:v>
                </c:pt>
                <c:pt idx="31">
                  <c:v>1.99407117152905E-2</c:v>
                </c:pt>
                <c:pt idx="32">
                  <c:v>2.0435619724078001E-2</c:v>
                </c:pt>
                <c:pt idx="33">
                  <c:v>2.0941794291757399E-2</c:v>
                </c:pt>
                <c:pt idx="34">
                  <c:v>2.1454034264787401E-2</c:v>
                </c:pt>
                <c:pt idx="35">
                  <c:v>2.1968354129464299E-2</c:v>
                </c:pt>
                <c:pt idx="36">
                  <c:v>2.2487524108355202E-2</c:v>
                </c:pt>
                <c:pt idx="37">
                  <c:v>2.30114126517506E-2</c:v>
                </c:pt>
                <c:pt idx="38">
                  <c:v>2.35399284649341E-2</c:v>
                </c:pt>
                <c:pt idx="39">
                  <c:v>2.4073746584773799E-2</c:v>
                </c:pt>
                <c:pt idx="40">
                  <c:v>2.4612036094059101E-2</c:v>
                </c:pt>
                <c:pt idx="41">
                  <c:v>2.5156597018165399E-2</c:v>
                </c:pt>
                <c:pt idx="42">
                  <c:v>2.5704730164509599E-2</c:v>
                </c:pt>
                <c:pt idx="43">
                  <c:v>2.62576895186627E-2</c:v>
                </c:pt>
                <c:pt idx="44">
                  <c:v>2.68169438646697E-2</c:v>
                </c:pt>
                <c:pt idx="45">
                  <c:v>2.7381091266173399E-2</c:v>
                </c:pt>
                <c:pt idx="46">
                  <c:v>2.7951115956157901E-2</c:v>
                </c:pt>
                <c:pt idx="47">
                  <c:v>2.8526367175706498E-2</c:v>
                </c:pt>
                <c:pt idx="48">
                  <c:v>0.03</c:v>
                </c:pt>
                <c:pt idx="49">
                  <c:v>3.5000000000000003E-2</c:v>
                </c:pt>
              </c:numCache>
            </c:numRef>
          </c:yVal>
          <c:smooth val="0"/>
        </c:ser>
        <c:ser>
          <c:idx val="4"/>
          <c:order val="4"/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Void_dil_summary!$N$3:$N$88</c:f>
              <c:numCache>
                <c:formatCode>0.00E+00</c:formatCode>
                <c:ptCount val="86"/>
                <c:pt idx="0">
                  <c:v>0</c:v>
                </c:pt>
                <c:pt idx="1">
                  <c:v>5.1825912676747399E-4</c:v>
                </c:pt>
                <c:pt idx="2">
                  <c:v>1.03643171641594E-3</c:v>
                </c:pt>
                <c:pt idx="3">
                  <c:v>1.5550170697937501E-3</c:v>
                </c:pt>
                <c:pt idx="4">
                  <c:v>2.07674770941556E-3</c:v>
                </c:pt>
                <c:pt idx="5">
                  <c:v>2.6044862398569399E-3</c:v>
                </c:pt>
                <c:pt idx="6">
                  <c:v>3.15117572057099E-3</c:v>
                </c:pt>
                <c:pt idx="7">
                  <c:v>4.2356640319762499E-3</c:v>
                </c:pt>
                <c:pt idx="8">
                  <c:v>5.6906723952967701E-3</c:v>
                </c:pt>
                <c:pt idx="9">
                  <c:v>7.4781940242965696E-3</c:v>
                </c:pt>
                <c:pt idx="10">
                  <c:v>9.8376521608715302E-3</c:v>
                </c:pt>
                <c:pt idx="11">
                  <c:v>1.3328170186918601E-2</c:v>
                </c:pt>
                <c:pt idx="12">
                  <c:v>1.8854366438642599E-2</c:v>
                </c:pt>
                <c:pt idx="13">
                  <c:v>2.6192145330696099E-2</c:v>
                </c:pt>
                <c:pt idx="14">
                  <c:v>3.40672415510265E-2</c:v>
                </c:pt>
                <c:pt idx="15">
                  <c:v>4.1984133848141703E-2</c:v>
                </c:pt>
                <c:pt idx="16">
                  <c:v>4.9901697614145299E-2</c:v>
                </c:pt>
                <c:pt idx="17">
                  <c:v>5.7748902005966898E-2</c:v>
                </c:pt>
                <c:pt idx="18">
                  <c:v>6.5341776721803704E-2</c:v>
                </c:pt>
                <c:pt idx="19">
                  <c:v>7.3045497448785399E-2</c:v>
                </c:pt>
                <c:pt idx="20">
                  <c:v>8.06177479823975E-2</c:v>
                </c:pt>
                <c:pt idx="21">
                  <c:v>8.8046580880016503E-2</c:v>
                </c:pt>
                <c:pt idx="22">
                  <c:v>9.5455471214016693E-2</c:v>
                </c:pt>
                <c:pt idx="23">
                  <c:v>0.102778380011878</c:v>
                </c:pt>
                <c:pt idx="24">
                  <c:v>0.110116844349954</c:v>
                </c:pt>
                <c:pt idx="25">
                  <c:v>0.117259910699533</c:v>
                </c:pt>
                <c:pt idx="26">
                  <c:v>0.12444757676210901</c:v>
                </c:pt>
                <c:pt idx="27">
                  <c:v>0.131417076027151</c:v>
                </c:pt>
                <c:pt idx="28">
                  <c:v>0.13855837275817301</c:v>
                </c:pt>
                <c:pt idx="29">
                  <c:v>0.14545665013717701</c:v>
                </c:pt>
                <c:pt idx="30">
                  <c:v>0.15234819244289499</c:v>
                </c:pt>
                <c:pt idx="31">
                  <c:v>0.15915484174085201</c:v>
                </c:pt>
                <c:pt idx="32">
                  <c:v>0.166033031987395</c:v>
                </c:pt>
                <c:pt idx="33">
                  <c:v>0.17273890084912799</c:v>
                </c:pt>
                <c:pt idx="34">
                  <c:v>0.17948329498417401</c:v>
                </c:pt>
                <c:pt idx="35">
                  <c:v>0.185939621822995</c:v>
                </c:pt>
                <c:pt idx="36">
                  <c:v>0.192473144792841</c:v>
                </c:pt>
                <c:pt idx="37">
                  <c:v>0.19905809459889601</c:v>
                </c:pt>
                <c:pt idx="38">
                  <c:v>0.205484199738136</c:v>
                </c:pt>
                <c:pt idx="39">
                  <c:v>0.21181325330479001</c:v>
                </c:pt>
                <c:pt idx="40">
                  <c:v>0.21814550281005601</c:v>
                </c:pt>
                <c:pt idx="41">
                  <c:v>0.22442447244597899</c:v>
                </c:pt>
                <c:pt idx="42">
                  <c:v>0.23064674029253199</c:v>
                </c:pt>
                <c:pt idx="43">
                  <c:v>0.23682360512516801</c:v>
                </c:pt>
                <c:pt idx="44">
                  <c:v>0.24296354738154299</c:v>
                </c:pt>
                <c:pt idx="45">
                  <c:v>0.24901802142160301</c:v>
                </c:pt>
                <c:pt idx="46">
                  <c:v>0.25504620568191999</c:v>
                </c:pt>
                <c:pt idx="47">
                  <c:v>0.26101747340793502</c:v>
                </c:pt>
                <c:pt idx="48">
                  <c:v>0.26693626178528701</c:v>
                </c:pt>
                <c:pt idx="49">
                  <c:v>0.27282188701586602</c:v>
                </c:pt>
                <c:pt idx="50">
                  <c:v>0.278611886277012</c:v>
                </c:pt>
                <c:pt idx="51">
                  <c:v>0.28436232290268898</c:v>
                </c:pt>
                <c:pt idx="52">
                  <c:v>0.290078564845697</c:v>
                </c:pt>
                <c:pt idx="53">
                  <c:v>0.29574461821862202</c:v>
                </c:pt>
                <c:pt idx="54">
                  <c:v>0.30132745052118998</c:v>
                </c:pt>
                <c:pt idx="55">
                  <c:v>0.30687718258037899</c:v>
                </c:pt>
                <c:pt idx="56">
                  <c:v>0.31238149817230698</c:v>
                </c:pt>
                <c:pt idx="57">
                  <c:v>0.31781131351710101</c:v>
                </c:pt>
                <c:pt idx="58">
                  <c:v>0.32318167020660599</c:v>
                </c:pt>
                <c:pt idx="59">
                  <c:v>0.32847557637675301</c:v>
                </c:pt>
                <c:pt idx="60">
                  <c:v>0.33372187494315703</c:v>
                </c:pt>
                <c:pt idx="61">
                  <c:v>0.33887522708633999</c:v>
                </c:pt>
                <c:pt idx="62">
                  <c:v>0.343938999113718</c:v>
                </c:pt>
                <c:pt idx="63">
                  <c:v>0.34892554208857401</c:v>
                </c:pt>
                <c:pt idx="64">
                  <c:v>0.35376128658883799</c:v>
                </c:pt>
                <c:pt idx="65">
                  <c:v>0.35841472860880202</c:v>
                </c:pt>
                <c:pt idx="66">
                  <c:v>0.36283662822069401</c:v>
                </c:pt>
                <c:pt idx="67">
                  <c:v>0.36712243128053101</c:v>
                </c:pt>
                <c:pt idx="68">
                  <c:v>0.37133822871991001</c:v>
                </c:pt>
                <c:pt idx="69">
                  <c:v>0.375504598219292</c:v>
                </c:pt>
                <c:pt idx="70">
                  <c:v>0.37958297238045202</c:v>
                </c:pt>
                <c:pt idx="71">
                  <c:v>0.383630303864053</c:v>
                </c:pt>
                <c:pt idx="72">
                  <c:v>0.387597865391762</c:v>
                </c:pt>
                <c:pt idx="73">
                  <c:v>0.39151961589815198</c:v>
                </c:pt>
                <c:pt idx="74">
                  <c:v>0.395386099072492</c:v>
                </c:pt>
                <c:pt idx="75">
                  <c:v>0.39921777935465802</c:v>
                </c:pt>
                <c:pt idx="76">
                  <c:v>0.40297483014025498</c:v>
                </c:pt>
                <c:pt idx="77">
                  <c:v>0.40669625418111299</c:v>
                </c:pt>
                <c:pt idx="78">
                  <c:v>0.41038670319128201</c:v>
                </c:pt>
                <c:pt idx="79">
                  <c:v>0.41400059221096602</c:v>
                </c:pt>
                <c:pt idx="80">
                  <c:v>0.41759097065623402</c:v>
                </c:pt>
                <c:pt idx="81">
                  <c:v>0.421140994692352</c:v>
                </c:pt>
                <c:pt idx="82">
                  <c:v>0.42466818256945799</c:v>
                </c:pt>
                <c:pt idx="83">
                  <c:v>0.42812832004703499</c:v>
                </c:pt>
                <c:pt idx="84">
                  <c:v>0.431561399766826</c:v>
                </c:pt>
                <c:pt idx="85">
                  <c:v>0.43493454372428098</c:v>
                </c:pt>
              </c:numCache>
            </c:numRef>
          </c:xVal>
          <c:yVal>
            <c:numRef>
              <c:f>Void_dil_summary!$O$3:$O$88</c:f>
              <c:numCache>
                <c:formatCode>0.00E+00</c:formatCode>
                <c:ptCount val="86"/>
                <c:pt idx="0">
                  <c:v>9.8575230585993198E-3</c:v>
                </c:pt>
                <c:pt idx="1">
                  <c:v>9.8714896867408107E-3</c:v>
                </c:pt>
                <c:pt idx="2">
                  <c:v>9.8854775313640501E-3</c:v>
                </c:pt>
                <c:pt idx="3">
                  <c:v>9.8999939817978107E-3</c:v>
                </c:pt>
                <c:pt idx="4">
                  <c:v>9.9178665464488697E-3</c:v>
                </c:pt>
                <c:pt idx="5">
                  <c:v>9.9407834768144403E-3</c:v>
                </c:pt>
                <c:pt idx="6">
                  <c:v>9.9714162542543505E-3</c:v>
                </c:pt>
                <c:pt idx="7">
                  <c:v>1.0026289838872699E-2</c:v>
                </c:pt>
                <c:pt idx="8">
                  <c:v>1.0099875801732E-2</c:v>
                </c:pt>
                <c:pt idx="9">
                  <c:v>1.02015571845748E-2</c:v>
                </c:pt>
                <c:pt idx="10">
                  <c:v>1.03522475938545E-2</c:v>
                </c:pt>
                <c:pt idx="11">
                  <c:v>1.05957632533398E-2</c:v>
                </c:pt>
                <c:pt idx="12">
                  <c:v>1.10046766699461E-2</c:v>
                </c:pt>
                <c:pt idx="13">
                  <c:v>1.1572651481027299E-2</c:v>
                </c:pt>
                <c:pt idx="14">
                  <c:v>1.22077712616704E-2</c:v>
                </c:pt>
                <c:pt idx="15">
                  <c:v>1.28704093689851E-2</c:v>
                </c:pt>
                <c:pt idx="16">
                  <c:v>1.3553028533003299E-2</c:v>
                </c:pt>
                <c:pt idx="17">
                  <c:v>1.4248086647949401E-2</c:v>
                </c:pt>
                <c:pt idx="18">
                  <c:v>1.49501273552528E-2</c:v>
                </c:pt>
                <c:pt idx="19">
                  <c:v>1.5677924578487702E-2</c:v>
                </c:pt>
                <c:pt idx="20">
                  <c:v>1.6416631312508E-2</c:v>
                </c:pt>
                <c:pt idx="21">
                  <c:v>1.7161368381376801E-2</c:v>
                </c:pt>
                <c:pt idx="22">
                  <c:v>1.7923718635063101E-2</c:v>
                </c:pt>
                <c:pt idx="23">
                  <c:v>1.8702044860189102E-2</c:v>
                </c:pt>
                <c:pt idx="24">
                  <c:v>1.9502165856266698E-2</c:v>
                </c:pt>
                <c:pt idx="25">
                  <c:v>2.03015749426118E-2</c:v>
                </c:pt>
                <c:pt idx="26">
                  <c:v>2.1128495900713199E-2</c:v>
                </c:pt>
                <c:pt idx="27">
                  <c:v>2.1952820606490401E-2</c:v>
                </c:pt>
                <c:pt idx="28">
                  <c:v>2.2819753598921699E-2</c:v>
                </c:pt>
                <c:pt idx="29">
                  <c:v>2.3680603446690901E-2</c:v>
                </c:pt>
                <c:pt idx="30">
                  <c:v>2.45638498910879E-2</c:v>
                </c:pt>
                <c:pt idx="31">
                  <c:v>2.5459542302499898E-2</c:v>
                </c:pt>
                <c:pt idx="32">
                  <c:v>2.6389221924900699E-2</c:v>
                </c:pt>
                <c:pt idx="33">
                  <c:v>2.7322255324019398E-2</c:v>
                </c:pt>
                <c:pt idx="34">
                  <c:v>2.8287501719205702E-2</c:v>
                </c:pt>
                <c:pt idx="35">
                  <c:v>2.9235241138606601E-2</c:v>
                </c:pt>
                <c:pt idx="36">
                  <c:v>3.0222758256259301E-2</c:v>
                </c:pt>
                <c:pt idx="37">
                  <c:v>3.12455070649253E-2</c:v>
                </c:pt>
                <c:pt idx="38">
                  <c:v>3.2273681675627199E-2</c:v>
                </c:pt>
                <c:pt idx="39">
                  <c:v>3.3317670080179003E-2</c:v>
                </c:pt>
                <c:pt idx="40">
                  <c:v>3.4392140976290002E-2</c:v>
                </c:pt>
                <c:pt idx="41">
                  <c:v>3.54903184939293E-2</c:v>
                </c:pt>
                <c:pt idx="42">
                  <c:v>3.6612686812480102E-2</c:v>
                </c:pt>
                <c:pt idx="43">
                  <c:v>3.7762558515798503E-2</c:v>
                </c:pt>
                <c:pt idx="44">
                  <c:v>3.8943107952175801E-2</c:v>
                </c:pt>
                <c:pt idx="45">
                  <c:v>4.0147426070843699E-2</c:v>
                </c:pt>
                <c:pt idx="46">
                  <c:v>4.13880720920108E-2</c:v>
                </c:pt>
                <c:pt idx="47">
                  <c:v>4.2661821497759198E-2</c:v>
                </c:pt>
                <c:pt idx="48">
                  <c:v>4.3972055364086403E-2</c:v>
                </c:pt>
                <c:pt idx="49">
                  <c:v>4.5326079753112002E-2</c:v>
                </c:pt>
                <c:pt idx="50">
                  <c:v>4.6713383650065401E-2</c:v>
                </c:pt>
                <c:pt idx="51">
                  <c:v>4.8150526351166498E-2</c:v>
                </c:pt>
                <c:pt idx="52">
                  <c:v>4.9643591056169702E-2</c:v>
                </c:pt>
                <c:pt idx="53">
                  <c:v>5.1194857622288599E-2</c:v>
                </c:pt>
                <c:pt idx="54">
                  <c:v>5.2802474849541203E-2</c:v>
                </c:pt>
                <c:pt idx="55">
                  <c:v>5.4487752351198702E-2</c:v>
                </c:pt>
                <c:pt idx="56">
                  <c:v>5.6258258719145603E-2</c:v>
                </c:pt>
                <c:pt idx="57">
                  <c:v>5.81181755750712E-2</c:v>
                </c:pt>
                <c:pt idx="58">
                  <c:v>6.0088423704500502E-2</c:v>
                </c:pt>
                <c:pt idx="59">
                  <c:v>6.2184482109565599E-2</c:v>
                </c:pt>
                <c:pt idx="60">
                  <c:v>6.4447013882083307E-2</c:v>
                </c:pt>
                <c:pt idx="61">
                  <c:v>6.6899738465414693E-2</c:v>
                </c:pt>
                <c:pt idx="62">
                  <c:v>6.9604863212754095E-2</c:v>
                </c:pt>
                <c:pt idx="63">
                  <c:v>7.2670491870081302E-2</c:v>
                </c:pt>
                <c:pt idx="64">
                  <c:v>7.6225657894489499E-2</c:v>
                </c:pt>
                <c:pt idx="65">
                  <c:v>8.0578865190734594E-2</c:v>
                </c:pt>
                <c:pt idx="66">
                  <c:v>8.6189775028865601E-2</c:v>
                </c:pt>
                <c:pt idx="67">
                  <c:v>9.2194176687286106E-2</c:v>
                </c:pt>
                <c:pt idx="68">
                  <c:v>9.8133428373238199E-2</c:v>
                </c:pt>
                <c:pt idx="69">
                  <c:v>0.10397761336177</c:v>
                </c:pt>
                <c:pt idx="70">
                  <c:v>0.109660549657394</c:v>
                </c:pt>
                <c:pt idx="71">
                  <c:v>0.11525725287504</c:v>
                </c:pt>
                <c:pt idx="72">
                  <c:v>0.12070131642955299</c:v>
                </c:pt>
                <c:pt idx="73">
                  <c:v>0.12604053180890101</c:v>
                </c:pt>
                <c:pt idx="74">
                  <c:v>0.13126304045881401</c:v>
                </c:pt>
                <c:pt idx="75">
                  <c:v>0.13639836348250001</c:v>
                </c:pt>
                <c:pt idx="76">
                  <c:v>0.141397023327923</c:v>
                </c:pt>
                <c:pt idx="77">
                  <c:v>0.14631143000937599</c:v>
                </c:pt>
                <c:pt idx="78">
                  <c:v>0.151148827686617</c:v>
                </c:pt>
                <c:pt idx="79">
                  <c:v>0.15585455464845099</c:v>
                </c:pt>
                <c:pt idx="80">
                  <c:v>0.160495952313185</c:v>
                </c:pt>
                <c:pt idx="81">
                  <c:v>0.165054095679181</c:v>
                </c:pt>
                <c:pt idx="82">
                  <c:v>0.16955108575824701</c:v>
                </c:pt>
                <c:pt idx="83">
                  <c:v>0.17393602280172801</c:v>
                </c:pt>
                <c:pt idx="84">
                  <c:v>0.17825798716819499</c:v>
                </c:pt>
                <c:pt idx="85">
                  <c:v>0.182506609012173</c:v>
                </c:pt>
              </c:numCache>
            </c:numRef>
          </c:yVal>
          <c:smooth val="0"/>
        </c:ser>
        <c:ser>
          <c:idx val="5"/>
          <c:order val="5"/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Void_dil_summary!$Q$3:$Q$70</c:f>
              <c:numCache>
                <c:formatCode>0.00E+00</c:formatCode>
                <c:ptCount val="68"/>
                <c:pt idx="0">
                  <c:v>0</c:v>
                </c:pt>
                <c:pt idx="1">
                  <c:v>4.6067239022577798E-4</c:v>
                </c:pt>
                <c:pt idx="2">
                  <c:v>9.21390361123542E-4</c:v>
                </c:pt>
                <c:pt idx="3">
                  <c:v>1.38227994867716E-3</c:v>
                </c:pt>
                <c:pt idx="4">
                  <c:v>1.8459476452117899E-3</c:v>
                </c:pt>
                <c:pt idx="5">
                  <c:v>2.31427157665327E-3</c:v>
                </c:pt>
                <c:pt idx="6">
                  <c:v>2.7919246850507898E-3</c:v>
                </c:pt>
                <c:pt idx="7">
                  <c:v>3.3487054074318201E-3</c:v>
                </c:pt>
                <c:pt idx="8">
                  <c:v>4.4611672456487299E-3</c:v>
                </c:pt>
                <c:pt idx="9">
                  <c:v>5.8268562257784897E-3</c:v>
                </c:pt>
                <c:pt idx="10">
                  <c:v>7.5105157770665098E-3</c:v>
                </c:pt>
                <c:pt idx="11">
                  <c:v>9.7382050960708993E-3</c:v>
                </c:pt>
                <c:pt idx="12">
                  <c:v>1.30467416151371E-2</c:v>
                </c:pt>
                <c:pt idx="13">
                  <c:v>1.8399024867325201E-2</c:v>
                </c:pt>
                <c:pt idx="14">
                  <c:v>2.5742591263415202E-2</c:v>
                </c:pt>
                <c:pt idx="15">
                  <c:v>3.3713861304137102E-2</c:v>
                </c:pt>
                <c:pt idx="16">
                  <c:v>4.17351435541038E-2</c:v>
                </c:pt>
                <c:pt idx="17">
                  <c:v>4.9698357584603101E-2</c:v>
                </c:pt>
                <c:pt idx="18">
                  <c:v>5.75326594046753E-2</c:v>
                </c:pt>
                <c:pt idx="19">
                  <c:v>6.5298494824983302E-2</c:v>
                </c:pt>
                <c:pt idx="20">
                  <c:v>7.3011093221599502E-2</c:v>
                </c:pt>
                <c:pt idx="21">
                  <c:v>8.0620256260170997E-2</c:v>
                </c:pt>
                <c:pt idx="22">
                  <c:v>8.8070297480887696E-2</c:v>
                </c:pt>
                <c:pt idx="23">
                  <c:v>9.5526462976597296E-2</c:v>
                </c:pt>
                <c:pt idx="24">
                  <c:v>0.10283194077457</c:v>
                </c:pt>
                <c:pt idx="25">
                  <c:v>0.110171878288347</c:v>
                </c:pt>
                <c:pt idx="26">
                  <c:v>0.117284411763885</c:v>
                </c:pt>
                <c:pt idx="27">
                  <c:v>0.124405792722473</c:v>
                </c:pt>
                <c:pt idx="28">
                  <c:v>0.131421470347448</c:v>
                </c:pt>
                <c:pt idx="29">
                  <c:v>0.13837834785507699</c:v>
                </c:pt>
                <c:pt idx="30">
                  <c:v>0.14536811602529801</c:v>
                </c:pt>
                <c:pt idx="31">
                  <c:v>0.15214307205587399</c:v>
                </c:pt>
                <c:pt idx="32">
                  <c:v>0.15894747580570401</c:v>
                </c:pt>
                <c:pt idx="33">
                  <c:v>0.16560580456985399</c:v>
                </c:pt>
                <c:pt idx="34">
                  <c:v>0.17225393232539701</c:v>
                </c:pt>
                <c:pt idx="35">
                  <c:v>0.17897603276033699</c:v>
                </c:pt>
                <c:pt idx="36">
                  <c:v>0.185320795430092</c:v>
                </c:pt>
                <c:pt idx="37">
                  <c:v>0.19175638680669599</c:v>
                </c:pt>
                <c:pt idx="38">
                  <c:v>0.198125272051725</c:v>
                </c:pt>
                <c:pt idx="39">
                  <c:v>0.204418295653333</c:v>
                </c:pt>
                <c:pt idx="40">
                  <c:v>0.210643449892019</c:v>
                </c:pt>
                <c:pt idx="41">
                  <c:v>0.21679357260464199</c:v>
                </c:pt>
                <c:pt idx="42">
                  <c:v>0.22286630450651199</c:v>
                </c:pt>
                <c:pt idx="43">
                  <c:v>0.228876130894135</c:v>
                </c:pt>
                <c:pt idx="44">
                  <c:v>0.234774337588434</c:v>
                </c:pt>
                <c:pt idx="45">
                  <c:v>0.24061963343168699</c:v>
                </c:pt>
                <c:pt idx="46">
                  <c:v>0.24632756054107399</c:v>
                </c:pt>
                <c:pt idx="47">
                  <c:v>0.25191957711219298</c:v>
                </c:pt>
                <c:pt idx="48">
                  <c:v>0.25735724765346202</c:v>
                </c:pt>
                <c:pt idx="49">
                  <c:v>0.26255477376118802</c:v>
                </c:pt>
                <c:pt idx="50">
                  <c:v>0.267591056909533</c:v>
                </c:pt>
                <c:pt idx="51">
                  <c:v>0.27248495308800602</c:v>
                </c:pt>
                <c:pt idx="52">
                  <c:v>0.27727308236831699</c:v>
                </c:pt>
                <c:pt idx="53">
                  <c:v>0.28198341766093499</c:v>
                </c:pt>
                <c:pt idx="54">
                  <c:v>0.28660910006593598</c:v>
                </c:pt>
                <c:pt idx="55">
                  <c:v>0.29114012530045102</c:v>
                </c:pt>
                <c:pt idx="56">
                  <c:v>0.29558182083251999</c:v>
                </c:pt>
                <c:pt idx="57">
                  <c:v>0.29996699545608801</c:v>
                </c:pt>
                <c:pt idx="58">
                  <c:v>0.30425146056928198</c:v>
                </c:pt>
                <c:pt idx="59">
                  <c:v>0.30849354701334802</c:v>
                </c:pt>
                <c:pt idx="60">
                  <c:v>0.31265531025374199</c:v>
                </c:pt>
                <c:pt idx="61">
                  <c:v>0.31676305359162998</c:v>
                </c:pt>
                <c:pt idx="62">
                  <c:v>0.32079694127104202</c:v>
                </c:pt>
                <c:pt idx="63">
                  <c:v>0.324789344312086</c:v>
                </c:pt>
                <c:pt idx="64">
                  <c:v>0.32871607907637701</c:v>
                </c:pt>
                <c:pt idx="65">
                  <c:v>0.33259675655517801</c:v>
                </c:pt>
                <c:pt idx="66">
                  <c:v>0.33641582158808903</c:v>
                </c:pt>
                <c:pt idx="67">
                  <c:v>0.33763945843947302</c:v>
                </c:pt>
              </c:numCache>
            </c:numRef>
          </c:xVal>
          <c:yVal>
            <c:numRef>
              <c:f>Void_dil_summary!$R$3:$R$70</c:f>
              <c:numCache>
                <c:formatCode>0.00E+00</c:formatCode>
                <c:ptCount val="68"/>
                <c:pt idx="0">
                  <c:v>9.8575230585993198E-3</c:v>
                </c:pt>
                <c:pt idx="1">
                  <c:v>9.8724252956961002E-3</c:v>
                </c:pt>
                <c:pt idx="2">
                  <c:v>9.8873570542930608E-3</c:v>
                </c:pt>
                <c:pt idx="3">
                  <c:v>9.9027424600456795E-3</c:v>
                </c:pt>
                <c:pt idx="4">
                  <c:v>9.9216162031442196E-3</c:v>
                </c:pt>
                <c:pt idx="5">
                  <c:v>9.94552649545416E-3</c:v>
                </c:pt>
                <c:pt idx="6">
                  <c:v>9.9765033110689599E-3</c:v>
                </c:pt>
                <c:pt idx="7">
                  <c:v>1.0020193525544801E-2</c:v>
                </c:pt>
                <c:pt idx="8">
                  <c:v>1.0094610420636699E-2</c:v>
                </c:pt>
                <c:pt idx="9">
                  <c:v>1.01929893112597E-2</c:v>
                </c:pt>
                <c:pt idx="10">
                  <c:v>1.03293382178456E-2</c:v>
                </c:pt>
                <c:pt idx="11">
                  <c:v>1.05307944945431E-2</c:v>
                </c:pt>
                <c:pt idx="12">
                  <c:v>1.08557903724506E-2</c:v>
                </c:pt>
                <c:pt idx="13">
                  <c:v>1.14128294303658E-2</c:v>
                </c:pt>
                <c:pt idx="14">
                  <c:v>1.2219132303706699E-2</c:v>
                </c:pt>
                <c:pt idx="15">
                  <c:v>1.3145606907015901E-2</c:v>
                </c:pt>
                <c:pt idx="16">
                  <c:v>1.4129127041396201E-2</c:v>
                </c:pt>
                <c:pt idx="17">
                  <c:v>1.51547123464164E-2</c:v>
                </c:pt>
                <c:pt idx="18">
                  <c:v>1.6204003978458E-2</c:v>
                </c:pt>
                <c:pt idx="19">
                  <c:v>1.72970126642993E-2</c:v>
                </c:pt>
                <c:pt idx="20">
                  <c:v>1.8424658529004101E-2</c:v>
                </c:pt>
                <c:pt idx="21">
                  <c:v>1.95839532964555E-2</c:v>
                </c:pt>
                <c:pt idx="22">
                  <c:v>2.0765935958013799E-2</c:v>
                </c:pt>
                <c:pt idx="23">
                  <c:v>2.1996580299218301E-2</c:v>
                </c:pt>
                <c:pt idx="24">
                  <c:v>2.3249652392652202E-2</c:v>
                </c:pt>
                <c:pt idx="25">
                  <c:v>2.45583425638882E-2</c:v>
                </c:pt>
                <c:pt idx="26">
                  <c:v>2.58760147889723E-2</c:v>
                </c:pt>
                <c:pt idx="27">
                  <c:v>2.72480066256479E-2</c:v>
                </c:pt>
                <c:pt idx="28">
                  <c:v>2.8652800610887E-2</c:v>
                </c:pt>
                <c:pt idx="29">
                  <c:v>3.0102405034794801E-2</c:v>
                </c:pt>
                <c:pt idx="30">
                  <c:v>3.1617124281150898E-2</c:v>
                </c:pt>
                <c:pt idx="31">
                  <c:v>3.3150372533328802E-2</c:v>
                </c:pt>
                <c:pt idx="32">
                  <c:v>3.4750322944979303E-2</c:v>
                </c:pt>
                <c:pt idx="33">
                  <c:v>3.6388916747645002E-2</c:v>
                </c:pt>
                <c:pt idx="34">
                  <c:v>3.8098742720519801E-2</c:v>
                </c:pt>
                <c:pt idx="35">
                  <c:v>3.9909081682990399E-2</c:v>
                </c:pt>
                <c:pt idx="36">
                  <c:v>4.1710319005110602E-2</c:v>
                </c:pt>
                <c:pt idx="37">
                  <c:v>4.3630248433363501E-2</c:v>
                </c:pt>
                <c:pt idx="38">
                  <c:v>4.56377832729703E-2</c:v>
                </c:pt>
                <c:pt idx="39">
                  <c:v>4.7742052797005198E-2</c:v>
                </c:pt>
                <c:pt idx="40">
                  <c:v>4.99605670723684E-2</c:v>
                </c:pt>
                <c:pt idx="41">
                  <c:v>5.23100718038517E-2</c:v>
                </c:pt>
                <c:pt idx="42">
                  <c:v>5.4815156967671898E-2</c:v>
                </c:pt>
                <c:pt idx="43">
                  <c:v>5.7515977165079002E-2</c:v>
                </c:pt>
                <c:pt idx="44">
                  <c:v>6.0439177090188097E-2</c:v>
                </c:pt>
                <c:pt idx="45">
                  <c:v>6.3683004240082997E-2</c:v>
                </c:pt>
                <c:pt idx="46">
                  <c:v>6.7308708389662603E-2</c:v>
                </c:pt>
                <c:pt idx="47">
                  <c:v>7.1511974376438803E-2</c:v>
                </c:pt>
                <c:pt idx="48">
                  <c:v>7.6591267089422196E-2</c:v>
                </c:pt>
                <c:pt idx="49">
                  <c:v>8.3014422184440398E-2</c:v>
                </c:pt>
                <c:pt idx="50">
                  <c:v>9.0040917458816094E-2</c:v>
                </c:pt>
                <c:pt idx="51">
                  <c:v>9.6909045508803596E-2</c:v>
                </c:pt>
                <c:pt idx="52">
                  <c:v>0.103595292092504</c:v>
                </c:pt>
                <c:pt idx="53">
                  <c:v>0.110121784573877</c:v>
                </c:pt>
                <c:pt idx="54">
                  <c:v>0.116473741797081</c:v>
                </c:pt>
                <c:pt idx="55">
                  <c:v>0.12264552484511899</c:v>
                </c:pt>
                <c:pt idx="56">
                  <c:v>0.128646120369314</c:v>
                </c:pt>
                <c:pt idx="57">
                  <c:v>0.13452064958332899</c:v>
                </c:pt>
                <c:pt idx="58">
                  <c:v>0.14021597129358199</c:v>
                </c:pt>
                <c:pt idx="59">
                  <c:v>0.14580870792254</c:v>
                </c:pt>
                <c:pt idx="60">
                  <c:v>0.151254114465491</c:v>
                </c:pt>
                <c:pt idx="61">
                  <c:v>0.15658746935016599</c:v>
                </c:pt>
                <c:pt idx="62">
                  <c:v>0.16178752387728601</c:v>
                </c:pt>
                <c:pt idx="63">
                  <c:v>0.16689544880449</c:v>
                </c:pt>
                <c:pt idx="64">
                  <c:v>0.17188496008245099</c:v>
                </c:pt>
                <c:pt idx="65">
                  <c:v>0.17678128448186101</c:v>
                </c:pt>
                <c:pt idx="66">
                  <c:v>0.18156864573610501</c:v>
                </c:pt>
                <c:pt idx="67">
                  <c:v>0.18312281006903799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592192"/>
        <c:axId val="137598464"/>
      </c:scatterChart>
      <c:valAx>
        <c:axId val="137592192"/>
        <c:scaling>
          <c:orientation val="minMax"/>
          <c:max val="0.60000000000000009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Macroscopic strain</a:t>
                </a: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7598464"/>
        <c:crosses val="autoZero"/>
        <c:crossBetween val="midCat"/>
        <c:majorUnit val="0.15000000000000002"/>
      </c:valAx>
      <c:valAx>
        <c:axId val="13759846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Void Volume Fraction</a:t>
                </a: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7592192"/>
        <c:crosses val="autoZero"/>
        <c:crossBetween val="midCat"/>
        <c:majorUnit val="5.000000000000001E-2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15219120337232"/>
          <c:y val="6.2541866610108077E-2"/>
          <c:w val="0.75148366870807815"/>
          <c:h val="0.74144242070751265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PS_1!$D$6:$D$441</c:f>
              <c:numCache>
                <c:formatCode>0.00</c:formatCode>
                <c:ptCount val="436"/>
                <c:pt idx="0">
                  <c:v>0</c:v>
                </c:pt>
                <c:pt idx="1">
                  <c:v>2.0000000000000001E-4</c:v>
                </c:pt>
                <c:pt idx="2">
                  <c:v>2.0999999999999999E-3</c:v>
                </c:pt>
                <c:pt idx="3">
                  <c:v>5.0000000000000001E-3</c:v>
                </c:pt>
                <c:pt idx="4">
                  <c:v>7.1000000000000004E-3</c:v>
                </c:pt>
                <c:pt idx="5">
                  <c:v>1.06E-2</c:v>
                </c:pt>
                <c:pt idx="6">
                  <c:v>1.32E-2</c:v>
                </c:pt>
                <c:pt idx="7">
                  <c:v>1.61E-2</c:v>
                </c:pt>
                <c:pt idx="8">
                  <c:v>1.8599999999999998E-2</c:v>
                </c:pt>
                <c:pt idx="9">
                  <c:v>2.12E-2</c:v>
                </c:pt>
                <c:pt idx="10">
                  <c:v>2.41E-2</c:v>
                </c:pt>
                <c:pt idx="11">
                  <c:v>2.69E-2</c:v>
                </c:pt>
                <c:pt idx="12">
                  <c:v>2.9899999999999999E-2</c:v>
                </c:pt>
                <c:pt idx="13">
                  <c:v>3.27E-2</c:v>
                </c:pt>
                <c:pt idx="14">
                  <c:v>3.5400000000000001E-2</c:v>
                </c:pt>
                <c:pt idx="15">
                  <c:v>3.7999999999999999E-2</c:v>
                </c:pt>
                <c:pt idx="16">
                  <c:v>4.0899999999999999E-2</c:v>
                </c:pt>
                <c:pt idx="17">
                  <c:v>4.3299999999999998E-2</c:v>
                </c:pt>
                <c:pt idx="18">
                  <c:v>4.6600000000000003E-2</c:v>
                </c:pt>
                <c:pt idx="19">
                  <c:v>4.9200000000000001E-2</c:v>
                </c:pt>
                <c:pt idx="20">
                  <c:v>5.2400000000000002E-2</c:v>
                </c:pt>
                <c:pt idx="21">
                  <c:v>5.5E-2</c:v>
                </c:pt>
                <c:pt idx="22">
                  <c:v>5.8400000000000001E-2</c:v>
                </c:pt>
                <c:pt idx="23">
                  <c:v>6.0999999999999999E-2</c:v>
                </c:pt>
                <c:pt idx="24">
                  <c:v>6.4299999999999996E-2</c:v>
                </c:pt>
                <c:pt idx="25">
                  <c:v>6.7900000000000002E-2</c:v>
                </c:pt>
                <c:pt idx="26">
                  <c:v>7.1499999999999994E-2</c:v>
                </c:pt>
                <c:pt idx="27">
                  <c:v>7.4399999999999994E-2</c:v>
                </c:pt>
                <c:pt idx="28">
                  <c:v>7.7899999999999997E-2</c:v>
                </c:pt>
                <c:pt idx="29">
                  <c:v>8.1000000000000003E-2</c:v>
                </c:pt>
                <c:pt idx="30">
                  <c:v>8.3799999999999999E-2</c:v>
                </c:pt>
                <c:pt idx="31">
                  <c:v>8.7499999999999994E-2</c:v>
                </c:pt>
                <c:pt idx="32">
                  <c:v>9.1300000000000006E-2</c:v>
                </c:pt>
                <c:pt idx="33">
                  <c:v>9.4899999999999998E-2</c:v>
                </c:pt>
                <c:pt idx="34">
                  <c:v>9.8400000000000001E-2</c:v>
                </c:pt>
                <c:pt idx="35">
                  <c:v>0.1016</c:v>
                </c:pt>
                <c:pt idx="36">
                  <c:v>0.105</c:v>
                </c:pt>
                <c:pt idx="37">
                  <c:v>0.109</c:v>
                </c:pt>
                <c:pt idx="38">
                  <c:v>0.11260000000000001</c:v>
                </c:pt>
                <c:pt idx="39">
                  <c:v>0.1163</c:v>
                </c:pt>
                <c:pt idx="40">
                  <c:v>0.12</c:v>
                </c:pt>
                <c:pt idx="41">
                  <c:v>0.1242</c:v>
                </c:pt>
                <c:pt idx="42">
                  <c:v>0.128</c:v>
                </c:pt>
                <c:pt idx="43">
                  <c:v>0.13109999999999999</c:v>
                </c:pt>
                <c:pt idx="44">
                  <c:v>0.13539999999999999</c:v>
                </c:pt>
                <c:pt idx="45">
                  <c:v>0.13850000000000001</c:v>
                </c:pt>
                <c:pt idx="46">
                  <c:v>0.14280000000000001</c:v>
                </c:pt>
                <c:pt idx="47">
                  <c:v>0.14680000000000001</c:v>
                </c:pt>
                <c:pt idx="48">
                  <c:v>0.1502</c:v>
                </c:pt>
                <c:pt idx="49">
                  <c:v>0.1545</c:v>
                </c:pt>
                <c:pt idx="50">
                  <c:v>0.15809999999999999</c:v>
                </c:pt>
                <c:pt idx="51">
                  <c:v>0.16159999999999999</c:v>
                </c:pt>
                <c:pt idx="52">
                  <c:v>0.1656</c:v>
                </c:pt>
                <c:pt idx="53">
                  <c:v>0.16930000000000001</c:v>
                </c:pt>
                <c:pt idx="54">
                  <c:v>0.1734</c:v>
                </c:pt>
                <c:pt idx="55">
                  <c:v>0.1772</c:v>
                </c:pt>
                <c:pt idx="56">
                  <c:v>0.18079999999999999</c:v>
                </c:pt>
                <c:pt idx="57">
                  <c:v>0.18509999999999999</c:v>
                </c:pt>
                <c:pt idx="58">
                  <c:v>0.18859999999999999</c:v>
                </c:pt>
                <c:pt idx="59">
                  <c:v>0.193</c:v>
                </c:pt>
                <c:pt idx="60">
                  <c:v>0.1961</c:v>
                </c:pt>
                <c:pt idx="61">
                  <c:v>0.2</c:v>
                </c:pt>
                <c:pt idx="62">
                  <c:v>0.2041</c:v>
                </c:pt>
                <c:pt idx="63">
                  <c:v>0.20799999999999999</c:v>
                </c:pt>
                <c:pt idx="64">
                  <c:v>0.2114</c:v>
                </c:pt>
                <c:pt idx="65">
                  <c:v>0.21560000000000001</c:v>
                </c:pt>
                <c:pt idx="66">
                  <c:v>0.21959999999999999</c:v>
                </c:pt>
                <c:pt idx="67">
                  <c:v>0.22370000000000001</c:v>
                </c:pt>
                <c:pt idx="68">
                  <c:v>0.22739999999999999</c:v>
                </c:pt>
                <c:pt idx="69">
                  <c:v>0.23119999999999999</c:v>
                </c:pt>
                <c:pt idx="70">
                  <c:v>0.23449999999999999</c:v>
                </c:pt>
                <c:pt idx="71">
                  <c:v>0.2389</c:v>
                </c:pt>
                <c:pt idx="72">
                  <c:v>0.24279999999999999</c:v>
                </c:pt>
                <c:pt idx="73">
                  <c:v>0.24690000000000001</c:v>
                </c:pt>
                <c:pt idx="74">
                  <c:v>0.25040000000000001</c:v>
                </c:pt>
                <c:pt idx="75">
                  <c:v>0.25469999999999998</c:v>
                </c:pt>
                <c:pt idx="76">
                  <c:v>0.25869999999999999</c:v>
                </c:pt>
                <c:pt idx="77">
                  <c:v>0.26200000000000001</c:v>
                </c:pt>
                <c:pt idx="78">
                  <c:v>0.26600000000000001</c:v>
                </c:pt>
                <c:pt idx="79">
                  <c:v>0.26960000000000001</c:v>
                </c:pt>
                <c:pt idx="80">
                  <c:v>0.27429999999999999</c:v>
                </c:pt>
                <c:pt idx="81">
                  <c:v>0.2777</c:v>
                </c:pt>
                <c:pt idx="82">
                  <c:v>0.28129999999999999</c:v>
                </c:pt>
                <c:pt idx="83">
                  <c:v>0.28510000000000002</c:v>
                </c:pt>
                <c:pt idx="84">
                  <c:v>0.28960000000000002</c:v>
                </c:pt>
                <c:pt idx="85">
                  <c:v>0.29310000000000003</c:v>
                </c:pt>
                <c:pt idx="86">
                  <c:v>0.29770000000000002</c:v>
                </c:pt>
                <c:pt idx="87">
                  <c:v>0.30099999999999999</c:v>
                </c:pt>
                <c:pt idx="88">
                  <c:v>0.30570000000000003</c:v>
                </c:pt>
                <c:pt idx="89">
                  <c:v>0.3095</c:v>
                </c:pt>
                <c:pt idx="90">
                  <c:v>0.313</c:v>
                </c:pt>
                <c:pt idx="91">
                  <c:v>0.31709999999999999</c:v>
                </c:pt>
                <c:pt idx="92">
                  <c:v>0.32079999999999997</c:v>
                </c:pt>
                <c:pt idx="93">
                  <c:v>0.32490000000000002</c:v>
                </c:pt>
                <c:pt idx="94">
                  <c:v>0.32919999999999999</c:v>
                </c:pt>
                <c:pt idx="95">
                  <c:v>0.33279999999999998</c:v>
                </c:pt>
                <c:pt idx="96">
                  <c:v>0.33610000000000001</c:v>
                </c:pt>
                <c:pt idx="97">
                  <c:v>0.34050000000000002</c:v>
                </c:pt>
                <c:pt idx="98">
                  <c:v>0.34399999999999997</c:v>
                </c:pt>
                <c:pt idx="99">
                  <c:v>0.3483</c:v>
                </c:pt>
                <c:pt idx="100">
                  <c:v>0.35249999999999998</c:v>
                </c:pt>
                <c:pt idx="101">
                  <c:v>0.35620000000000002</c:v>
                </c:pt>
                <c:pt idx="102">
                  <c:v>0.36020000000000002</c:v>
                </c:pt>
                <c:pt idx="103">
                  <c:v>0.36420000000000002</c:v>
                </c:pt>
                <c:pt idx="104">
                  <c:v>0.3679</c:v>
                </c:pt>
                <c:pt idx="105">
                  <c:v>0.37209999999999999</c:v>
                </c:pt>
                <c:pt idx="106">
                  <c:v>0.376</c:v>
                </c:pt>
                <c:pt idx="107">
                  <c:v>0.37959999999999999</c:v>
                </c:pt>
                <c:pt idx="108">
                  <c:v>0.38369999999999999</c:v>
                </c:pt>
                <c:pt idx="109">
                  <c:v>0.38769999999999999</c:v>
                </c:pt>
                <c:pt idx="110">
                  <c:v>0.39119999999999999</c:v>
                </c:pt>
                <c:pt idx="111">
                  <c:v>0.39500000000000002</c:v>
                </c:pt>
                <c:pt idx="112">
                  <c:v>0.39910000000000001</c:v>
                </c:pt>
                <c:pt idx="113">
                  <c:v>0.40350000000000003</c:v>
                </c:pt>
                <c:pt idx="114">
                  <c:v>0.40739999999999998</c:v>
                </c:pt>
                <c:pt idx="115">
                  <c:v>0.41099999999999998</c:v>
                </c:pt>
                <c:pt idx="116">
                  <c:v>0.41589999999999999</c:v>
                </c:pt>
                <c:pt idx="117">
                  <c:v>0.41880000000000001</c:v>
                </c:pt>
                <c:pt idx="118">
                  <c:v>0.42259999999999998</c:v>
                </c:pt>
                <c:pt idx="119">
                  <c:v>0.4274</c:v>
                </c:pt>
                <c:pt idx="120">
                  <c:v>0.43090000000000001</c:v>
                </c:pt>
                <c:pt idx="121">
                  <c:v>0.4345</c:v>
                </c:pt>
                <c:pt idx="122">
                  <c:v>0.43819999999999998</c:v>
                </c:pt>
                <c:pt idx="123">
                  <c:v>0.44269999999999998</c:v>
                </c:pt>
                <c:pt idx="124">
                  <c:v>0.44650000000000001</c:v>
                </c:pt>
                <c:pt idx="125">
                  <c:v>0.45040000000000002</c:v>
                </c:pt>
                <c:pt idx="126">
                  <c:v>0.45440000000000003</c:v>
                </c:pt>
                <c:pt idx="127">
                  <c:v>0.45860000000000001</c:v>
                </c:pt>
                <c:pt idx="128">
                  <c:v>0.46200000000000002</c:v>
                </c:pt>
                <c:pt idx="129">
                  <c:v>0.46610000000000001</c:v>
                </c:pt>
                <c:pt idx="130">
                  <c:v>0.4698</c:v>
                </c:pt>
                <c:pt idx="131">
                  <c:v>0.47449999999999998</c:v>
                </c:pt>
                <c:pt idx="132">
                  <c:v>0.4783</c:v>
                </c:pt>
                <c:pt idx="133">
                  <c:v>0.48180000000000001</c:v>
                </c:pt>
                <c:pt idx="134">
                  <c:v>0.48609999999999998</c:v>
                </c:pt>
                <c:pt idx="135">
                  <c:v>0.48959999999999998</c:v>
                </c:pt>
                <c:pt idx="136">
                  <c:v>0.49380000000000002</c:v>
                </c:pt>
                <c:pt idx="137">
                  <c:v>0.49780000000000002</c:v>
                </c:pt>
                <c:pt idx="138">
                  <c:v>0.50149999999999995</c:v>
                </c:pt>
                <c:pt idx="139">
                  <c:v>0.50580000000000003</c:v>
                </c:pt>
                <c:pt idx="140">
                  <c:v>0.50990000000000002</c:v>
                </c:pt>
                <c:pt idx="141">
                  <c:v>0.51370000000000005</c:v>
                </c:pt>
                <c:pt idx="142">
                  <c:v>0.51800000000000002</c:v>
                </c:pt>
                <c:pt idx="143">
                  <c:v>0.5212</c:v>
                </c:pt>
                <c:pt idx="144">
                  <c:v>0.5252</c:v>
                </c:pt>
                <c:pt idx="145">
                  <c:v>0.52939999999999998</c:v>
                </c:pt>
                <c:pt idx="146">
                  <c:v>0.53310000000000002</c:v>
                </c:pt>
                <c:pt idx="147">
                  <c:v>0.53669999999999995</c:v>
                </c:pt>
                <c:pt idx="148">
                  <c:v>0.54090000000000005</c:v>
                </c:pt>
                <c:pt idx="149">
                  <c:v>0.54479999999999995</c:v>
                </c:pt>
                <c:pt idx="150">
                  <c:v>0.54900000000000004</c:v>
                </c:pt>
                <c:pt idx="151">
                  <c:v>0.55310000000000004</c:v>
                </c:pt>
                <c:pt idx="152">
                  <c:v>0.55679999999999996</c:v>
                </c:pt>
                <c:pt idx="153">
                  <c:v>0.56079999999999997</c:v>
                </c:pt>
                <c:pt idx="154">
                  <c:v>0.56469999999999998</c:v>
                </c:pt>
                <c:pt idx="155">
                  <c:v>0.56869999999999998</c:v>
                </c:pt>
                <c:pt idx="156">
                  <c:v>0.57250000000000001</c:v>
                </c:pt>
                <c:pt idx="157">
                  <c:v>0.57630000000000003</c:v>
                </c:pt>
                <c:pt idx="158">
                  <c:v>0.58040000000000003</c:v>
                </c:pt>
                <c:pt idx="159">
                  <c:v>0.58440000000000003</c:v>
                </c:pt>
                <c:pt idx="160">
                  <c:v>0.58860000000000001</c:v>
                </c:pt>
                <c:pt idx="161">
                  <c:v>0.59219999999999995</c:v>
                </c:pt>
                <c:pt idx="162">
                  <c:v>0.59630000000000005</c:v>
                </c:pt>
                <c:pt idx="163">
                  <c:v>0.60060000000000002</c:v>
                </c:pt>
                <c:pt idx="164">
                  <c:v>0.60409999999999997</c:v>
                </c:pt>
                <c:pt idx="165">
                  <c:v>0.6079</c:v>
                </c:pt>
                <c:pt idx="166">
                  <c:v>0.61209999999999998</c:v>
                </c:pt>
                <c:pt idx="167">
                  <c:v>0.61580000000000001</c:v>
                </c:pt>
                <c:pt idx="168">
                  <c:v>0.61960000000000004</c:v>
                </c:pt>
                <c:pt idx="169">
                  <c:v>0.62370000000000003</c:v>
                </c:pt>
                <c:pt idx="170">
                  <c:v>0.628</c:v>
                </c:pt>
                <c:pt idx="171">
                  <c:v>0.63160000000000005</c:v>
                </c:pt>
                <c:pt idx="172">
                  <c:v>0.63590000000000002</c:v>
                </c:pt>
                <c:pt idx="173">
                  <c:v>0.63939999999999997</c:v>
                </c:pt>
                <c:pt idx="174">
                  <c:v>0.64410000000000001</c:v>
                </c:pt>
                <c:pt idx="175">
                  <c:v>0.64780000000000004</c:v>
                </c:pt>
                <c:pt idx="176">
                  <c:v>0.65159999999999996</c:v>
                </c:pt>
                <c:pt idx="177">
                  <c:v>0.65549999999999997</c:v>
                </c:pt>
                <c:pt idx="178">
                  <c:v>0.65890000000000004</c:v>
                </c:pt>
                <c:pt idx="179">
                  <c:v>0.66339999999999999</c:v>
                </c:pt>
                <c:pt idx="180">
                  <c:v>0.6673</c:v>
                </c:pt>
                <c:pt idx="181">
                  <c:v>0.67130000000000001</c:v>
                </c:pt>
                <c:pt idx="182">
                  <c:v>0.67510000000000003</c:v>
                </c:pt>
                <c:pt idx="183">
                  <c:v>0.67920000000000003</c:v>
                </c:pt>
                <c:pt idx="184">
                  <c:v>0.68289999999999995</c:v>
                </c:pt>
                <c:pt idx="185">
                  <c:v>0.68630000000000002</c:v>
                </c:pt>
                <c:pt idx="186">
                  <c:v>0.69079999999999997</c:v>
                </c:pt>
                <c:pt idx="187">
                  <c:v>0.69440000000000002</c:v>
                </c:pt>
                <c:pt idx="188">
                  <c:v>0.69850000000000001</c:v>
                </c:pt>
                <c:pt idx="189">
                  <c:v>0.7026</c:v>
                </c:pt>
                <c:pt idx="190">
                  <c:v>0.70630000000000004</c:v>
                </c:pt>
                <c:pt idx="191">
                  <c:v>0.71050000000000002</c:v>
                </c:pt>
                <c:pt idx="192">
                  <c:v>0.71450000000000002</c:v>
                </c:pt>
                <c:pt idx="193">
                  <c:v>0.71799999999999997</c:v>
                </c:pt>
                <c:pt idx="194">
                  <c:v>0.72230000000000005</c:v>
                </c:pt>
                <c:pt idx="195">
                  <c:v>0.72589999999999999</c:v>
                </c:pt>
                <c:pt idx="196">
                  <c:v>0.72970000000000002</c:v>
                </c:pt>
                <c:pt idx="197">
                  <c:v>0.73440000000000005</c:v>
                </c:pt>
                <c:pt idx="198">
                  <c:v>0.7379</c:v>
                </c:pt>
                <c:pt idx="199">
                  <c:v>0.74219999999999997</c:v>
                </c:pt>
                <c:pt idx="200">
                  <c:v>0.74580000000000002</c:v>
                </c:pt>
                <c:pt idx="201">
                  <c:v>0.74970000000000003</c:v>
                </c:pt>
                <c:pt idx="202">
                  <c:v>0.75329999999999997</c:v>
                </c:pt>
                <c:pt idx="203">
                  <c:v>0.75819999999999999</c:v>
                </c:pt>
                <c:pt idx="204">
                  <c:v>0.76160000000000005</c:v>
                </c:pt>
                <c:pt idx="205">
                  <c:v>0.76539999999999997</c:v>
                </c:pt>
                <c:pt idx="206">
                  <c:v>0.76959999999999995</c:v>
                </c:pt>
                <c:pt idx="207">
                  <c:v>0.77339999999999998</c:v>
                </c:pt>
                <c:pt idx="208">
                  <c:v>0.77680000000000005</c:v>
                </c:pt>
                <c:pt idx="209">
                  <c:v>0.78100000000000003</c:v>
                </c:pt>
                <c:pt idx="210">
                  <c:v>0.7853</c:v>
                </c:pt>
                <c:pt idx="211">
                  <c:v>0.78910000000000002</c:v>
                </c:pt>
                <c:pt idx="212">
                  <c:v>0.79310000000000003</c:v>
                </c:pt>
                <c:pt idx="213">
                  <c:v>0.79679999999999995</c:v>
                </c:pt>
                <c:pt idx="214">
                  <c:v>0.80079999999999996</c:v>
                </c:pt>
                <c:pt idx="215">
                  <c:v>0.80459999999999998</c:v>
                </c:pt>
                <c:pt idx="216">
                  <c:v>0.80859999999999999</c:v>
                </c:pt>
                <c:pt idx="217">
                  <c:v>0.81240000000000001</c:v>
                </c:pt>
                <c:pt idx="218">
                  <c:v>0.81640000000000001</c:v>
                </c:pt>
                <c:pt idx="219">
                  <c:v>0.82020000000000004</c:v>
                </c:pt>
                <c:pt idx="220">
                  <c:v>0.82410000000000005</c:v>
                </c:pt>
                <c:pt idx="221">
                  <c:v>0.82779999999999998</c:v>
                </c:pt>
                <c:pt idx="222">
                  <c:v>0.83169999999999999</c:v>
                </c:pt>
                <c:pt idx="223">
                  <c:v>0.83589999999999998</c:v>
                </c:pt>
                <c:pt idx="224">
                  <c:v>0.84</c:v>
                </c:pt>
                <c:pt idx="225">
                  <c:v>0.84370000000000001</c:v>
                </c:pt>
                <c:pt idx="226">
                  <c:v>0.84770000000000001</c:v>
                </c:pt>
                <c:pt idx="227">
                  <c:v>0.85170000000000001</c:v>
                </c:pt>
                <c:pt idx="228">
                  <c:v>0.85550000000000004</c:v>
                </c:pt>
                <c:pt idx="229">
                  <c:v>0.85960000000000003</c:v>
                </c:pt>
                <c:pt idx="230">
                  <c:v>0.86319999999999997</c:v>
                </c:pt>
                <c:pt idx="231">
                  <c:v>0.86739999999999995</c:v>
                </c:pt>
                <c:pt idx="232">
                  <c:v>0.87090000000000001</c:v>
                </c:pt>
                <c:pt idx="233">
                  <c:v>0.87539999999999996</c:v>
                </c:pt>
                <c:pt idx="234">
                  <c:v>0.87890000000000001</c:v>
                </c:pt>
                <c:pt idx="235">
                  <c:v>0.88329999999999997</c:v>
                </c:pt>
                <c:pt idx="236">
                  <c:v>0.88700000000000001</c:v>
                </c:pt>
                <c:pt idx="237">
                  <c:v>0.89059999999999995</c:v>
                </c:pt>
                <c:pt idx="238">
                  <c:v>0.89480000000000004</c:v>
                </c:pt>
                <c:pt idx="239">
                  <c:v>0.89839999999999998</c:v>
                </c:pt>
                <c:pt idx="240">
                  <c:v>0.90229999999999999</c:v>
                </c:pt>
                <c:pt idx="241">
                  <c:v>0.90629999999999999</c:v>
                </c:pt>
                <c:pt idx="242">
                  <c:v>0.91010000000000002</c:v>
                </c:pt>
                <c:pt idx="243">
                  <c:v>0.91379999999999995</c:v>
                </c:pt>
                <c:pt idx="244">
                  <c:v>0.91820000000000002</c:v>
                </c:pt>
                <c:pt idx="245">
                  <c:v>0.92200000000000004</c:v>
                </c:pt>
                <c:pt idx="246">
                  <c:v>0.92530000000000001</c:v>
                </c:pt>
                <c:pt idx="247">
                  <c:v>0.92969999999999997</c:v>
                </c:pt>
                <c:pt idx="248">
                  <c:v>0.9335</c:v>
                </c:pt>
                <c:pt idx="249">
                  <c:v>0.9375</c:v>
                </c:pt>
                <c:pt idx="250">
                  <c:v>0.94220000000000004</c:v>
                </c:pt>
                <c:pt idx="251">
                  <c:v>0.94569999999999999</c:v>
                </c:pt>
                <c:pt idx="252">
                  <c:v>0.94979999999999998</c:v>
                </c:pt>
                <c:pt idx="253">
                  <c:v>0.95320000000000005</c:v>
                </c:pt>
                <c:pt idx="254">
                  <c:v>0.95730000000000004</c:v>
                </c:pt>
                <c:pt idx="255">
                  <c:v>0.96109999999999995</c:v>
                </c:pt>
                <c:pt idx="256">
                  <c:v>0.96499999999999997</c:v>
                </c:pt>
                <c:pt idx="257">
                  <c:v>0.96909999999999996</c:v>
                </c:pt>
                <c:pt idx="258">
                  <c:v>0.9728</c:v>
                </c:pt>
                <c:pt idx="259">
                  <c:v>0.97670000000000001</c:v>
                </c:pt>
                <c:pt idx="260">
                  <c:v>0.98080000000000001</c:v>
                </c:pt>
                <c:pt idx="261">
                  <c:v>0.98450000000000004</c:v>
                </c:pt>
                <c:pt idx="262">
                  <c:v>0.98809999999999998</c:v>
                </c:pt>
                <c:pt idx="263">
                  <c:v>0.99239999999999995</c:v>
                </c:pt>
                <c:pt idx="264">
                  <c:v>0.99639999999999995</c:v>
                </c:pt>
                <c:pt idx="265">
                  <c:v>1.0004999999999999</c:v>
                </c:pt>
                <c:pt idx="266">
                  <c:v>1.0035000000000001</c:v>
                </c:pt>
                <c:pt idx="267">
                  <c:v>1.0079</c:v>
                </c:pt>
                <c:pt idx="268">
                  <c:v>1.0121</c:v>
                </c:pt>
                <c:pt idx="269">
                  <c:v>1.0152000000000001</c:v>
                </c:pt>
                <c:pt idx="270">
                  <c:v>1.0194000000000001</c:v>
                </c:pt>
                <c:pt idx="271">
                  <c:v>1.0234000000000001</c:v>
                </c:pt>
                <c:pt idx="272">
                  <c:v>1.0275000000000001</c:v>
                </c:pt>
                <c:pt idx="273">
                  <c:v>1.0317000000000001</c:v>
                </c:pt>
                <c:pt idx="274">
                  <c:v>1.036</c:v>
                </c:pt>
                <c:pt idx="275">
                  <c:v>1.0387999999999999</c:v>
                </c:pt>
                <c:pt idx="276">
                  <c:v>1.0431999999999999</c:v>
                </c:pt>
                <c:pt idx="277">
                  <c:v>1.0471999999999999</c:v>
                </c:pt>
                <c:pt idx="278">
                  <c:v>1.0508</c:v>
                </c:pt>
                <c:pt idx="279">
                  <c:v>1.0551999999999999</c:v>
                </c:pt>
                <c:pt idx="280">
                  <c:v>1.0588</c:v>
                </c:pt>
                <c:pt idx="281">
                  <c:v>1.0626</c:v>
                </c:pt>
                <c:pt idx="282">
                  <c:v>1.0667</c:v>
                </c:pt>
                <c:pt idx="283">
                  <c:v>1.0706</c:v>
                </c:pt>
                <c:pt idx="284">
                  <c:v>1.0747</c:v>
                </c:pt>
                <c:pt idx="285">
                  <c:v>1.0786</c:v>
                </c:pt>
                <c:pt idx="286">
                  <c:v>1.0824</c:v>
                </c:pt>
                <c:pt idx="287">
                  <c:v>1.0865</c:v>
                </c:pt>
                <c:pt idx="288">
                  <c:v>1.0898000000000001</c:v>
                </c:pt>
                <c:pt idx="289">
                  <c:v>1.0939000000000001</c:v>
                </c:pt>
                <c:pt idx="290">
                  <c:v>1.0982000000000001</c:v>
                </c:pt>
                <c:pt idx="291">
                  <c:v>1.1020000000000001</c:v>
                </c:pt>
                <c:pt idx="292">
                  <c:v>1.1063000000000001</c:v>
                </c:pt>
                <c:pt idx="293">
                  <c:v>1.1096999999999999</c:v>
                </c:pt>
                <c:pt idx="294">
                  <c:v>1.1131</c:v>
                </c:pt>
                <c:pt idx="295">
                  <c:v>1.1173999999999999</c:v>
                </c:pt>
                <c:pt idx="296">
                  <c:v>1.1214999999999999</c:v>
                </c:pt>
                <c:pt idx="297">
                  <c:v>1.1253</c:v>
                </c:pt>
                <c:pt idx="298">
                  <c:v>1.1292</c:v>
                </c:pt>
                <c:pt idx="299">
                  <c:v>1.1332</c:v>
                </c:pt>
                <c:pt idx="300">
                  <c:v>1.1365000000000001</c:v>
                </c:pt>
                <c:pt idx="301">
                  <c:v>1.1411</c:v>
                </c:pt>
                <c:pt idx="302">
                  <c:v>1.1446000000000001</c:v>
                </c:pt>
                <c:pt idx="303">
                  <c:v>1.1484000000000001</c:v>
                </c:pt>
                <c:pt idx="304">
                  <c:v>1.1525000000000001</c:v>
                </c:pt>
                <c:pt idx="305">
                  <c:v>1.1568000000000001</c:v>
                </c:pt>
                <c:pt idx="306">
                  <c:v>1.1603000000000001</c:v>
                </c:pt>
                <c:pt idx="307">
                  <c:v>1.1639999999999999</c:v>
                </c:pt>
                <c:pt idx="308">
                  <c:v>1.1682999999999999</c:v>
                </c:pt>
                <c:pt idx="309">
                  <c:v>1.1722999999999999</c:v>
                </c:pt>
                <c:pt idx="310">
                  <c:v>1.1758999999999999</c:v>
                </c:pt>
                <c:pt idx="311">
                  <c:v>1.18</c:v>
                </c:pt>
                <c:pt idx="312">
                  <c:v>1.1836</c:v>
                </c:pt>
                <c:pt idx="313">
                  <c:v>1.1879</c:v>
                </c:pt>
                <c:pt idx="314">
                  <c:v>1.1916</c:v>
                </c:pt>
                <c:pt idx="315">
                  <c:v>1.1956</c:v>
                </c:pt>
                <c:pt idx="316">
                  <c:v>1.1995</c:v>
                </c:pt>
                <c:pt idx="317">
                  <c:v>1.2033</c:v>
                </c:pt>
                <c:pt idx="318">
                  <c:v>1.2070000000000001</c:v>
                </c:pt>
                <c:pt idx="319">
                  <c:v>1.2112000000000001</c:v>
                </c:pt>
                <c:pt idx="320">
                  <c:v>1.2146999999999999</c:v>
                </c:pt>
                <c:pt idx="321">
                  <c:v>1.2188000000000001</c:v>
                </c:pt>
                <c:pt idx="322">
                  <c:v>1.2226999999999999</c:v>
                </c:pt>
                <c:pt idx="323">
                  <c:v>1.2263999999999999</c:v>
                </c:pt>
                <c:pt idx="324">
                  <c:v>1.2302</c:v>
                </c:pt>
                <c:pt idx="325">
                  <c:v>1.2343</c:v>
                </c:pt>
                <c:pt idx="326">
                  <c:v>1.2384999999999999</c:v>
                </c:pt>
                <c:pt idx="327">
                  <c:v>1.2422</c:v>
                </c:pt>
                <c:pt idx="328">
                  <c:v>1.2463</c:v>
                </c:pt>
                <c:pt idx="329">
                  <c:v>1.2501</c:v>
                </c:pt>
                <c:pt idx="330">
                  <c:v>1.2543</c:v>
                </c:pt>
                <c:pt idx="331">
                  <c:v>1.2581</c:v>
                </c:pt>
                <c:pt idx="332">
                  <c:v>1.2616000000000001</c:v>
                </c:pt>
                <c:pt idx="333">
                  <c:v>1.2657</c:v>
                </c:pt>
                <c:pt idx="334">
                  <c:v>1.2695000000000001</c:v>
                </c:pt>
                <c:pt idx="335">
                  <c:v>1.274</c:v>
                </c:pt>
                <c:pt idx="336">
                  <c:v>1.2770999999999999</c:v>
                </c:pt>
                <c:pt idx="337">
                  <c:v>1.2810999999999999</c:v>
                </c:pt>
                <c:pt idx="338">
                  <c:v>1.2851999999999999</c:v>
                </c:pt>
                <c:pt idx="339">
                  <c:v>1.2887999999999999</c:v>
                </c:pt>
                <c:pt idx="340">
                  <c:v>1.2927999999999999</c:v>
                </c:pt>
                <c:pt idx="341">
                  <c:v>1.2968</c:v>
                </c:pt>
                <c:pt idx="342">
                  <c:v>1.3008999999999999</c:v>
                </c:pt>
                <c:pt idx="343">
                  <c:v>1.3044</c:v>
                </c:pt>
                <c:pt idx="344">
                  <c:v>1.3086</c:v>
                </c:pt>
                <c:pt idx="345">
                  <c:v>1.3121</c:v>
                </c:pt>
                <c:pt idx="346">
                  <c:v>1.3164</c:v>
                </c:pt>
                <c:pt idx="347">
                  <c:v>1.3198000000000001</c:v>
                </c:pt>
                <c:pt idx="348">
                  <c:v>1.3242</c:v>
                </c:pt>
                <c:pt idx="349">
                  <c:v>1.3277000000000001</c:v>
                </c:pt>
                <c:pt idx="350">
                  <c:v>1.3318000000000001</c:v>
                </c:pt>
                <c:pt idx="351">
                  <c:v>1.3353999999999999</c:v>
                </c:pt>
                <c:pt idx="352">
                  <c:v>1.3393999999999999</c:v>
                </c:pt>
                <c:pt idx="353">
                  <c:v>1.3433999999999999</c:v>
                </c:pt>
                <c:pt idx="354">
                  <c:v>1.3471</c:v>
                </c:pt>
                <c:pt idx="355">
                  <c:v>1.3511</c:v>
                </c:pt>
                <c:pt idx="356">
                  <c:v>1.355</c:v>
                </c:pt>
                <c:pt idx="357">
                  <c:v>1.3589</c:v>
                </c:pt>
                <c:pt idx="358">
                  <c:v>1.3627</c:v>
                </c:pt>
                <c:pt idx="359">
                  <c:v>1.3666</c:v>
                </c:pt>
                <c:pt idx="360">
                  <c:v>1.3706</c:v>
                </c:pt>
                <c:pt idx="361">
                  <c:v>1.3743000000000001</c:v>
                </c:pt>
                <c:pt idx="362">
                  <c:v>1.3784000000000001</c:v>
                </c:pt>
                <c:pt idx="363">
                  <c:v>1.3823000000000001</c:v>
                </c:pt>
                <c:pt idx="364">
                  <c:v>1.3859999999999999</c:v>
                </c:pt>
                <c:pt idx="365">
                  <c:v>1.3895999999999999</c:v>
                </c:pt>
                <c:pt idx="366">
                  <c:v>1.3938999999999999</c:v>
                </c:pt>
                <c:pt idx="367">
                  <c:v>1.3978999999999999</c:v>
                </c:pt>
                <c:pt idx="368">
                  <c:v>1.4016999999999999</c:v>
                </c:pt>
                <c:pt idx="369">
                  <c:v>1.4053</c:v>
                </c:pt>
                <c:pt idx="370">
                  <c:v>1.409</c:v>
                </c:pt>
                <c:pt idx="371">
                  <c:v>1.4134</c:v>
                </c:pt>
                <c:pt idx="372">
                  <c:v>1.4165000000000001</c:v>
                </c:pt>
                <c:pt idx="373">
                  <c:v>1.4206000000000001</c:v>
                </c:pt>
                <c:pt idx="374">
                  <c:v>1.4245000000000001</c:v>
                </c:pt>
                <c:pt idx="375">
                  <c:v>1.4281999999999999</c:v>
                </c:pt>
                <c:pt idx="376">
                  <c:v>1.4323999999999999</c:v>
                </c:pt>
                <c:pt idx="377">
                  <c:v>1.4362999999999999</c:v>
                </c:pt>
                <c:pt idx="378">
                  <c:v>1.4400999999999999</c:v>
                </c:pt>
                <c:pt idx="379">
                  <c:v>1.4444999999999999</c:v>
                </c:pt>
                <c:pt idx="380">
                  <c:v>1.4482999999999999</c:v>
                </c:pt>
                <c:pt idx="381">
                  <c:v>1.4518</c:v>
                </c:pt>
                <c:pt idx="382">
                  <c:v>1.4557</c:v>
                </c:pt>
                <c:pt idx="383">
                  <c:v>1.4596</c:v>
                </c:pt>
                <c:pt idx="384">
                  <c:v>1.4633</c:v>
                </c:pt>
                <c:pt idx="385">
                  <c:v>1.4676</c:v>
                </c:pt>
                <c:pt idx="386">
                  <c:v>1.4713000000000001</c:v>
                </c:pt>
                <c:pt idx="387">
                  <c:v>1.4749000000000001</c:v>
                </c:pt>
                <c:pt idx="388">
                  <c:v>1.4790000000000001</c:v>
                </c:pt>
                <c:pt idx="389">
                  <c:v>1.4824999999999999</c:v>
                </c:pt>
                <c:pt idx="390">
                  <c:v>1.4863</c:v>
                </c:pt>
                <c:pt idx="391">
                  <c:v>1.4904999999999999</c:v>
                </c:pt>
                <c:pt idx="392">
                  <c:v>1.4944999999999999</c:v>
                </c:pt>
                <c:pt idx="393">
                  <c:v>1.498</c:v>
                </c:pt>
                <c:pt idx="394">
                  <c:v>1.5022</c:v>
                </c:pt>
                <c:pt idx="395">
                  <c:v>1.5057</c:v>
                </c:pt>
                <c:pt idx="396">
                  <c:v>1.5097</c:v>
                </c:pt>
                <c:pt idx="397">
                  <c:v>1.5134000000000001</c:v>
                </c:pt>
                <c:pt idx="398">
                  <c:v>1.5176000000000001</c:v>
                </c:pt>
                <c:pt idx="399">
                  <c:v>1.5213000000000001</c:v>
                </c:pt>
                <c:pt idx="400">
                  <c:v>1.5251999999999999</c:v>
                </c:pt>
                <c:pt idx="401">
                  <c:v>1.5288999999999999</c:v>
                </c:pt>
                <c:pt idx="402">
                  <c:v>1.5328999999999999</c:v>
                </c:pt>
                <c:pt idx="403">
                  <c:v>1.5367999999999999</c:v>
                </c:pt>
                <c:pt idx="404">
                  <c:v>1.5412999999999999</c:v>
                </c:pt>
                <c:pt idx="405">
                  <c:v>1.5446</c:v>
                </c:pt>
                <c:pt idx="406">
                  <c:v>1.5484</c:v>
                </c:pt>
                <c:pt idx="407">
                  <c:v>1.5522</c:v>
                </c:pt>
                <c:pt idx="408">
                  <c:v>1.5561</c:v>
                </c:pt>
                <c:pt idx="409">
                  <c:v>1.5598000000000001</c:v>
                </c:pt>
                <c:pt idx="410">
                  <c:v>1.5638000000000001</c:v>
                </c:pt>
                <c:pt idx="411">
                  <c:v>1.5673999999999999</c:v>
                </c:pt>
                <c:pt idx="412">
                  <c:v>1.5714999999999999</c:v>
                </c:pt>
                <c:pt idx="413">
                  <c:v>1.5752999999999999</c:v>
                </c:pt>
                <c:pt idx="414">
                  <c:v>1.5791999999999999</c:v>
                </c:pt>
                <c:pt idx="415">
                  <c:v>1.5834999999999999</c:v>
                </c:pt>
                <c:pt idx="416">
                  <c:v>1.5871999999999999</c:v>
                </c:pt>
                <c:pt idx="417">
                  <c:v>1.5908</c:v>
                </c:pt>
                <c:pt idx="418">
                  <c:v>1.5948</c:v>
                </c:pt>
                <c:pt idx="419">
                  <c:v>1.5986</c:v>
                </c:pt>
                <c:pt idx="420">
                  <c:v>1.6026</c:v>
                </c:pt>
                <c:pt idx="421">
                  <c:v>1.6062000000000001</c:v>
                </c:pt>
                <c:pt idx="422">
                  <c:v>1.6103000000000001</c:v>
                </c:pt>
                <c:pt idx="423">
                  <c:v>1.6145</c:v>
                </c:pt>
                <c:pt idx="424">
                  <c:v>1.6181000000000001</c:v>
                </c:pt>
                <c:pt idx="425">
                  <c:v>1.6220000000000001</c:v>
                </c:pt>
                <c:pt idx="426">
                  <c:v>1.6256999999999999</c:v>
                </c:pt>
                <c:pt idx="427">
                  <c:v>1.63</c:v>
                </c:pt>
                <c:pt idx="428">
                  <c:v>1.6336999999999999</c:v>
                </c:pt>
                <c:pt idx="429">
                  <c:v>1.6375</c:v>
                </c:pt>
                <c:pt idx="430">
                  <c:v>1.64</c:v>
                </c:pt>
                <c:pt idx="431">
                  <c:v>1.645</c:v>
                </c:pt>
                <c:pt idx="432">
                  <c:v>1.6489</c:v>
                </c:pt>
                <c:pt idx="433">
                  <c:v>1.6526000000000001</c:v>
                </c:pt>
                <c:pt idx="434">
                  <c:v>1.6568000000000001</c:v>
                </c:pt>
                <c:pt idx="435">
                  <c:v>1.6609</c:v>
                </c:pt>
              </c:numCache>
            </c:numRef>
          </c:xVal>
          <c:yVal>
            <c:numRef>
              <c:f>PS_1!$F$6:$F$441</c:f>
              <c:numCache>
                <c:formatCode>0.00</c:formatCode>
                <c:ptCount val="436"/>
                <c:pt idx="0">
                  <c:v>1.183E-2</c:v>
                </c:pt>
                <c:pt idx="1">
                  <c:v>1.1439999999999999E-2</c:v>
                </c:pt>
                <c:pt idx="2">
                  <c:v>3.662E-2</c:v>
                </c:pt>
                <c:pt idx="3">
                  <c:v>7.5909999999999991E-2</c:v>
                </c:pt>
                <c:pt idx="4">
                  <c:v>0.1152</c:v>
                </c:pt>
                <c:pt idx="5">
                  <c:v>0.15143999999999999</c:v>
                </c:pt>
                <c:pt idx="6">
                  <c:v>0.18691999999999998</c:v>
                </c:pt>
                <c:pt idx="7">
                  <c:v>0.22697000000000001</c:v>
                </c:pt>
                <c:pt idx="8">
                  <c:v>0.26550000000000001</c:v>
                </c:pt>
                <c:pt idx="9">
                  <c:v>0.30479000000000001</c:v>
                </c:pt>
                <c:pt idx="10">
                  <c:v>0.34408999999999995</c:v>
                </c:pt>
                <c:pt idx="11">
                  <c:v>0.38375999999999999</c:v>
                </c:pt>
                <c:pt idx="12">
                  <c:v>0.41655999999999999</c:v>
                </c:pt>
                <c:pt idx="13">
                  <c:v>0.45051999999999998</c:v>
                </c:pt>
                <c:pt idx="14">
                  <c:v>0.48485</c:v>
                </c:pt>
                <c:pt idx="15">
                  <c:v>0.51764999999999994</c:v>
                </c:pt>
                <c:pt idx="16">
                  <c:v>0.54549999999999998</c:v>
                </c:pt>
                <c:pt idx="17">
                  <c:v>0.57335000000000003</c:v>
                </c:pt>
                <c:pt idx="18">
                  <c:v>0.60844000000000009</c:v>
                </c:pt>
                <c:pt idx="19">
                  <c:v>0.63400000000000001</c:v>
                </c:pt>
                <c:pt idx="20">
                  <c:v>0.65764999999999996</c:v>
                </c:pt>
                <c:pt idx="21">
                  <c:v>0.68283000000000005</c:v>
                </c:pt>
                <c:pt idx="22">
                  <c:v>0.70762999999999998</c:v>
                </c:pt>
                <c:pt idx="23">
                  <c:v>0.72708000000000006</c:v>
                </c:pt>
                <c:pt idx="24">
                  <c:v>0.75226000000000004</c:v>
                </c:pt>
                <c:pt idx="25">
                  <c:v>0.77209000000000005</c:v>
                </c:pt>
                <c:pt idx="26">
                  <c:v>0.78467999999999993</c:v>
                </c:pt>
                <c:pt idx="27">
                  <c:v>0.80910000000000004</c:v>
                </c:pt>
                <c:pt idx="28">
                  <c:v>0.82283000000000006</c:v>
                </c:pt>
                <c:pt idx="29">
                  <c:v>0.83541999999999994</c:v>
                </c:pt>
                <c:pt idx="30">
                  <c:v>0.85869000000000006</c:v>
                </c:pt>
                <c:pt idx="31">
                  <c:v>0.86823000000000006</c:v>
                </c:pt>
                <c:pt idx="32">
                  <c:v>0.87433000000000005</c:v>
                </c:pt>
                <c:pt idx="33">
                  <c:v>0.88653999999999999</c:v>
                </c:pt>
                <c:pt idx="34">
                  <c:v>0.90407999999999999</c:v>
                </c:pt>
                <c:pt idx="35">
                  <c:v>0.91361999999999999</c:v>
                </c:pt>
                <c:pt idx="36">
                  <c:v>0.92505999999999999</c:v>
                </c:pt>
                <c:pt idx="37">
                  <c:v>0.93346000000000007</c:v>
                </c:pt>
                <c:pt idx="38">
                  <c:v>0.93841999999999992</c:v>
                </c:pt>
                <c:pt idx="39">
                  <c:v>0.93955999999999995</c:v>
                </c:pt>
                <c:pt idx="40">
                  <c:v>0.95214999999999994</c:v>
                </c:pt>
                <c:pt idx="41">
                  <c:v>0.95787</c:v>
                </c:pt>
                <c:pt idx="42">
                  <c:v>0.96129999999999993</c:v>
                </c:pt>
                <c:pt idx="43">
                  <c:v>0.97655999999999998</c:v>
                </c:pt>
                <c:pt idx="44">
                  <c:v>0.97426999999999997</c:v>
                </c:pt>
                <c:pt idx="45">
                  <c:v>0.98419000000000001</c:v>
                </c:pt>
                <c:pt idx="46">
                  <c:v>0.98724000000000001</c:v>
                </c:pt>
                <c:pt idx="47">
                  <c:v>0.99029999999999996</c:v>
                </c:pt>
                <c:pt idx="48">
                  <c:v>0.99220000000000008</c:v>
                </c:pt>
                <c:pt idx="49">
                  <c:v>0.99411000000000005</c:v>
                </c:pt>
                <c:pt idx="50">
                  <c:v>1.0005999999999999</c:v>
                </c:pt>
                <c:pt idx="51">
                  <c:v>1.00746</c:v>
                </c:pt>
                <c:pt idx="52">
                  <c:v>1.0169999999999999</c:v>
                </c:pt>
                <c:pt idx="53">
                  <c:v>1.0169999999999999</c:v>
                </c:pt>
                <c:pt idx="54">
                  <c:v>1.02119</c:v>
                </c:pt>
                <c:pt idx="55">
                  <c:v>1.0234799999999999</c:v>
                </c:pt>
                <c:pt idx="56">
                  <c:v>1.02501</c:v>
                </c:pt>
                <c:pt idx="57">
                  <c:v>1.02539</c:v>
                </c:pt>
                <c:pt idx="58">
                  <c:v>1.0299700000000001</c:v>
                </c:pt>
                <c:pt idx="59">
                  <c:v>1.0383599999999999</c:v>
                </c:pt>
                <c:pt idx="60">
                  <c:v>1.0437000000000001</c:v>
                </c:pt>
                <c:pt idx="61">
                  <c:v>1.0448499999999998</c:v>
                </c:pt>
                <c:pt idx="62">
                  <c:v>1.0456099999999999</c:v>
                </c:pt>
                <c:pt idx="63">
                  <c:v>1.0463699999999998</c:v>
                </c:pt>
                <c:pt idx="64">
                  <c:v>1.0497999999999998</c:v>
                </c:pt>
                <c:pt idx="65">
                  <c:v>1.0517100000000001</c:v>
                </c:pt>
                <c:pt idx="66">
                  <c:v>1.05209</c:v>
                </c:pt>
                <c:pt idx="67">
                  <c:v>1.0616300000000001</c:v>
                </c:pt>
                <c:pt idx="68">
                  <c:v>1.0623900000000002</c:v>
                </c:pt>
                <c:pt idx="69">
                  <c:v>1.0658299999999998</c:v>
                </c:pt>
                <c:pt idx="70">
                  <c:v>1.0704</c:v>
                </c:pt>
                <c:pt idx="71">
                  <c:v>1.0685</c:v>
                </c:pt>
                <c:pt idx="72">
                  <c:v>1.0704</c:v>
                </c:pt>
                <c:pt idx="73">
                  <c:v>1.0677300000000001</c:v>
                </c:pt>
                <c:pt idx="74">
                  <c:v>1.0734600000000001</c:v>
                </c:pt>
                <c:pt idx="75">
                  <c:v>1.0784100000000001</c:v>
                </c:pt>
                <c:pt idx="76">
                  <c:v>1.0803199999999999</c:v>
                </c:pt>
                <c:pt idx="77">
                  <c:v>1.0810899999999999</c:v>
                </c:pt>
                <c:pt idx="78">
                  <c:v>1.0845199999999999</c:v>
                </c:pt>
                <c:pt idx="79">
                  <c:v>1.09138</c:v>
                </c:pt>
                <c:pt idx="80">
                  <c:v>1.0891</c:v>
                </c:pt>
                <c:pt idx="81">
                  <c:v>1.09138</c:v>
                </c:pt>
                <c:pt idx="82">
                  <c:v>1.08948</c:v>
                </c:pt>
                <c:pt idx="83">
                  <c:v>1.0982499999999999</c:v>
                </c:pt>
                <c:pt idx="84">
                  <c:v>1.0974900000000001</c:v>
                </c:pt>
                <c:pt idx="85">
                  <c:v>1.1043499999999999</c:v>
                </c:pt>
                <c:pt idx="86">
                  <c:v>1.09978</c:v>
                </c:pt>
                <c:pt idx="87">
                  <c:v>1.1009200000000001</c:v>
                </c:pt>
                <c:pt idx="88">
                  <c:v>1.1039700000000001</c:v>
                </c:pt>
                <c:pt idx="89">
                  <c:v>1.1077900000000001</c:v>
                </c:pt>
                <c:pt idx="90">
                  <c:v>1.1115999999999999</c:v>
                </c:pt>
                <c:pt idx="91">
                  <c:v>1.1131300000000002</c:v>
                </c:pt>
                <c:pt idx="92">
                  <c:v>1.11504</c:v>
                </c:pt>
                <c:pt idx="93">
                  <c:v>1.11694</c:v>
                </c:pt>
                <c:pt idx="94">
                  <c:v>1.1157999999999999</c:v>
                </c:pt>
                <c:pt idx="95">
                  <c:v>1.11656</c:v>
                </c:pt>
                <c:pt idx="96">
                  <c:v>1.12076</c:v>
                </c:pt>
                <c:pt idx="97">
                  <c:v>1.11694</c:v>
                </c:pt>
                <c:pt idx="98">
                  <c:v>1.1222799999999999</c:v>
                </c:pt>
                <c:pt idx="99">
                  <c:v>1.12381</c:v>
                </c:pt>
                <c:pt idx="100">
                  <c:v>1.1291500000000001</c:v>
                </c:pt>
                <c:pt idx="101">
                  <c:v>1.1306800000000001</c:v>
                </c:pt>
                <c:pt idx="102">
                  <c:v>1.1264799999999999</c:v>
                </c:pt>
                <c:pt idx="103">
                  <c:v>1.13106</c:v>
                </c:pt>
                <c:pt idx="104">
                  <c:v>1.13144</c:v>
                </c:pt>
                <c:pt idx="105">
                  <c:v>1.1325799999999999</c:v>
                </c:pt>
                <c:pt idx="106">
                  <c:v>1.1371600000000002</c:v>
                </c:pt>
                <c:pt idx="107">
                  <c:v>1.1436500000000001</c:v>
                </c:pt>
                <c:pt idx="108">
                  <c:v>1.1421199999999998</c:v>
                </c:pt>
                <c:pt idx="109">
                  <c:v>1.14822</c:v>
                </c:pt>
                <c:pt idx="110">
                  <c:v>1.1474600000000001</c:v>
                </c:pt>
                <c:pt idx="111">
                  <c:v>1.14899</c:v>
                </c:pt>
                <c:pt idx="112">
                  <c:v>1.1505099999999999</c:v>
                </c:pt>
                <c:pt idx="113">
                  <c:v>1.14899</c:v>
                </c:pt>
                <c:pt idx="114">
                  <c:v>1.14822</c:v>
                </c:pt>
                <c:pt idx="115">
                  <c:v>1.15509</c:v>
                </c:pt>
                <c:pt idx="116">
                  <c:v>1.1608099999999999</c:v>
                </c:pt>
                <c:pt idx="117">
                  <c:v>1.15852</c:v>
                </c:pt>
                <c:pt idx="118">
                  <c:v>1.1615799999999998</c:v>
                </c:pt>
                <c:pt idx="119">
                  <c:v>1.1592899999999999</c:v>
                </c:pt>
                <c:pt idx="120">
                  <c:v>1.15547</c:v>
                </c:pt>
                <c:pt idx="121">
                  <c:v>1.1623399999999999</c:v>
                </c:pt>
                <c:pt idx="122">
                  <c:v>1.1619600000000001</c:v>
                </c:pt>
                <c:pt idx="123">
                  <c:v>1.1676800000000001</c:v>
                </c:pt>
                <c:pt idx="124">
                  <c:v>1.1665300000000001</c:v>
                </c:pt>
                <c:pt idx="125">
                  <c:v>1.16997</c:v>
                </c:pt>
                <c:pt idx="126">
                  <c:v>1.1726400000000001</c:v>
                </c:pt>
                <c:pt idx="127">
                  <c:v>1.1714899999999999</c:v>
                </c:pt>
                <c:pt idx="128">
                  <c:v>1.1714899999999999</c:v>
                </c:pt>
                <c:pt idx="129">
                  <c:v>1.1772199999999999</c:v>
                </c:pt>
                <c:pt idx="130">
                  <c:v>1.1787399999999999</c:v>
                </c:pt>
                <c:pt idx="131">
                  <c:v>1.1776</c:v>
                </c:pt>
                <c:pt idx="132">
                  <c:v>1.1833199999999999</c:v>
                </c:pt>
                <c:pt idx="133">
                  <c:v>1.1879000000000002</c:v>
                </c:pt>
                <c:pt idx="134">
                  <c:v>1.1848399999999999</c:v>
                </c:pt>
                <c:pt idx="135">
                  <c:v>1.1905699999999999</c:v>
                </c:pt>
                <c:pt idx="136">
                  <c:v>1.1932400000000001</c:v>
                </c:pt>
                <c:pt idx="137">
                  <c:v>1.1848399999999999</c:v>
                </c:pt>
                <c:pt idx="138">
                  <c:v>1.1928599999999998</c:v>
                </c:pt>
                <c:pt idx="139">
                  <c:v>1.18713</c:v>
                </c:pt>
                <c:pt idx="140">
                  <c:v>1.1962899999999999</c:v>
                </c:pt>
                <c:pt idx="141">
                  <c:v>1.194</c:v>
                </c:pt>
                <c:pt idx="142">
                  <c:v>1.19781</c:v>
                </c:pt>
                <c:pt idx="143">
                  <c:v>1.2008699999999999</c:v>
                </c:pt>
                <c:pt idx="144">
                  <c:v>1.2012499999999999</c:v>
                </c:pt>
                <c:pt idx="145">
                  <c:v>1.2027699999999999</c:v>
                </c:pt>
                <c:pt idx="146">
                  <c:v>1.2012499999999999</c:v>
                </c:pt>
                <c:pt idx="147">
                  <c:v>1.20468</c:v>
                </c:pt>
                <c:pt idx="148">
                  <c:v>1.2073499999999999</c:v>
                </c:pt>
                <c:pt idx="149">
                  <c:v>1.2104000000000001</c:v>
                </c:pt>
                <c:pt idx="150">
                  <c:v>1.20964</c:v>
                </c:pt>
                <c:pt idx="151">
                  <c:v>1.2084999999999999</c:v>
                </c:pt>
                <c:pt idx="152">
                  <c:v>1.20964</c:v>
                </c:pt>
                <c:pt idx="153">
                  <c:v>1.2142200000000001</c:v>
                </c:pt>
                <c:pt idx="154">
                  <c:v>1.2142200000000001</c:v>
                </c:pt>
                <c:pt idx="155">
                  <c:v>1.2138399999999998</c:v>
                </c:pt>
                <c:pt idx="156">
                  <c:v>1.2161300000000002</c:v>
                </c:pt>
                <c:pt idx="157">
                  <c:v>1.2218499999999999</c:v>
                </c:pt>
                <c:pt idx="158">
                  <c:v>1.2252799999999999</c:v>
                </c:pt>
                <c:pt idx="159">
                  <c:v>1.2279500000000001</c:v>
                </c:pt>
                <c:pt idx="160">
                  <c:v>1.2264300000000001</c:v>
                </c:pt>
                <c:pt idx="161">
                  <c:v>1.22414</c:v>
                </c:pt>
                <c:pt idx="162">
                  <c:v>1.2294800000000001</c:v>
                </c:pt>
                <c:pt idx="163">
                  <c:v>1.2283299999999999</c:v>
                </c:pt>
                <c:pt idx="164">
                  <c:v>1.2252799999999999</c:v>
                </c:pt>
                <c:pt idx="165">
                  <c:v>1.22681</c:v>
                </c:pt>
                <c:pt idx="166">
                  <c:v>1.2382500000000001</c:v>
                </c:pt>
                <c:pt idx="167">
                  <c:v>1.2386300000000001</c:v>
                </c:pt>
                <c:pt idx="168">
                  <c:v>1.2382500000000001</c:v>
                </c:pt>
                <c:pt idx="169">
                  <c:v>1.2397799999999999</c:v>
                </c:pt>
                <c:pt idx="170">
                  <c:v>1.2386300000000001</c:v>
                </c:pt>
                <c:pt idx="171">
                  <c:v>1.2424500000000001</c:v>
                </c:pt>
                <c:pt idx="172">
                  <c:v>1.2412999999999998</c:v>
                </c:pt>
                <c:pt idx="173">
                  <c:v>1.2455000000000001</c:v>
                </c:pt>
                <c:pt idx="174">
                  <c:v>1.24397</c:v>
                </c:pt>
                <c:pt idx="175">
                  <c:v>1.24207</c:v>
                </c:pt>
                <c:pt idx="176">
                  <c:v>1.2531300000000001</c:v>
                </c:pt>
                <c:pt idx="177">
                  <c:v>1.2535099999999999</c:v>
                </c:pt>
                <c:pt idx="178">
                  <c:v>1.2462599999999999</c:v>
                </c:pt>
                <c:pt idx="179">
                  <c:v>1.2535099999999999</c:v>
                </c:pt>
                <c:pt idx="180">
                  <c:v>1.2538900000000002</c:v>
                </c:pt>
                <c:pt idx="181">
                  <c:v>1.2592300000000001</c:v>
                </c:pt>
                <c:pt idx="182">
                  <c:v>1.2561800000000001</c:v>
                </c:pt>
                <c:pt idx="183">
                  <c:v>1.2603800000000001</c:v>
                </c:pt>
                <c:pt idx="184">
                  <c:v>1.26495</c:v>
                </c:pt>
                <c:pt idx="185">
                  <c:v>1.2661</c:v>
                </c:pt>
                <c:pt idx="186">
                  <c:v>1.26572</c:v>
                </c:pt>
                <c:pt idx="187">
                  <c:v>1.2683900000000001</c:v>
                </c:pt>
                <c:pt idx="188">
                  <c:v>1.27068</c:v>
                </c:pt>
                <c:pt idx="189">
                  <c:v>1.2672399999999999</c:v>
                </c:pt>
                <c:pt idx="190">
                  <c:v>1.26877</c:v>
                </c:pt>
                <c:pt idx="191">
                  <c:v>1.26877</c:v>
                </c:pt>
                <c:pt idx="192">
                  <c:v>1.27678</c:v>
                </c:pt>
                <c:pt idx="193">
                  <c:v>1.2760199999999999</c:v>
                </c:pt>
                <c:pt idx="194">
                  <c:v>1.2783099999999998</c:v>
                </c:pt>
                <c:pt idx="195">
                  <c:v>1.27678</c:v>
                </c:pt>
                <c:pt idx="196">
                  <c:v>1.2813599999999998</c:v>
                </c:pt>
                <c:pt idx="197">
                  <c:v>1.2805899999999999</c:v>
                </c:pt>
                <c:pt idx="198">
                  <c:v>1.28288</c:v>
                </c:pt>
                <c:pt idx="199">
                  <c:v>1.28288</c:v>
                </c:pt>
                <c:pt idx="200">
                  <c:v>1.2802100000000001</c:v>
                </c:pt>
                <c:pt idx="201">
                  <c:v>1.28555</c:v>
                </c:pt>
                <c:pt idx="202">
                  <c:v>1.29013</c:v>
                </c:pt>
                <c:pt idx="203">
                  <c:v>1.29051</c:v>
                </c:pt>
                <c:pt idx="204">
                  <c:v>1.2924200000000001</c:v>
                </c:pt>
                <c:pt idx="205">
                  <c:v>1.2950899999999999</c:v>
                </c:pt>
                <c:pt idx="206">
                  <c:v>1.3000499999999999</c:v>
                </c:pt>
                <c:pt idx="207">
                  <c:v>1.2950899999999999</c:v>
                </c:pt>
                <c:pt idx="208">
                  <c:v>1.2969999999999999</c:v>
                </c:pt>
                <c:pt idx="209">
                  <c:v>1.3057699999999999</c:v>
                </c:pt>
                <c:pt idx="210">
                  <c:v>1.3015699999999999</c:v>
                </c:pt>
                <c:pt idx="211">
                  <c:v>1.30806</c:v>
                </c:pt>
                <c:pt idx="212">
                  <c:v>1.30844</c:v>
                </c:pt>
                <c:pt idx="213">
                  <c:v>1.3061500000000001</c:v>
                </c:pt>
                <c:pt idx="214">
                  <c:v>1.30844</c:v>
                </c:pt>
                <c:pt idx="215">
                  <c:v>1.3072999999999999</c:v>
                </c:pt>
                <c:pt idx="216">
                  <c:v>1.31569</c:v>
                </c:pt>
                <c:pt idx="217">
                  <c:v>1.31416</c:v>
                </c:pt>
                <c:pt idx="218">
                  <c:v>1.3160699999999999</c:v>
                </c:pt>
                <c:pt idx="219">
                  <c:v>1.31416</c:v>
                </c:pt>
                <c:pt idx="220">
                  <c:v>1.3168299999999999</c:v>
                </c:pt>
                <c:pt idx="221">
                  <c:v>1.3202700000000001</c:v>
                </c:pt>
                <c:pt idx="222">
                  <c:v>1.3210299999999999</c:v>
                </c:pt>
                <c:pt idx="223">
                  <c:v>1.31721</c:v>
                </c:pt>
                <c:pt idx="224">
                  <c:v>1.32599</c:v>
                </c:pt>
                <c:pt idx="225">
                  <c:v>1.3286600000000002</c:v>
                </c:pt>
                <c:pt idx="226">
                  <c:v>1.32599</c:v>
                </c:pt>
                <c:pt idx="227">
                  <c:v>1.33324</c:v>
                </c:pt>
                <c:pt idx="228">
                  <c:v>1.33629</c:v>
                </c:pt>
                <c:pt idx="229">
                  <c:v>1.33324</c:v>
                </c:pt>
                <c:pt idx="230">
                  <c:v>1.33209</c:v>
                </c:pt>
                <c:pt idx="231">
                  <c:v>1.3313299999999999</c:v>
                </c:pt>
                <c:pt idx="232">
                  <c:v>1.3343800000000001</c:v>
                </c:pt>
                <c:pt idx="233">
                  <c:v>1.3431500000000001</c:v>
                </c:pt>
                <c:pt idx="234">
                  <c:v>1.3400999999999998</c:v>
                </c:pt>
                <c:pt idx="235">
                  <c:v>1.3404800000000001</c:v>
                </c:pt>
                <c:pt idx="236">
                  <c:v>1.34354</c:v>
                </c:pt>
                <c:pt idx="237">
                  <c:v>1.3488800000000001</c:v>
                </c:pt>
                <c:pt idx="238">
                  <c:v>1.3458299999999999</c:v>
                </c:pt>
                <c:pt idx="239">
                  <c:v>1.3481099999999999</c:v>
                </c:pt>
                <c:pt idx="240">
                  <c:v>1.34697</c:v>
                </c:pt>
                <c:pt idx="241">
                  <c:v>1.3526899999999999</c:v>
                </c:pt>
                <c:pt idx="242">
                  <c:v>1.35422</c:v>
                </c:pt>
                <c:pt idx="243">
                  <c:v>1.3591800000000001</c:v>
                </c:pt>
                <c:pt idx="244">
                  <c:v>1.35765</c:v>
                </c:pt>
                <c:pt idx="245">
                  <c:v>1.36185</c:v>
                </c:pt>
                <c:pt idx="246">
                  <c:v>1.3595599999999999</c:v>
                </c:pt>
                <c:pt idx="247">
                  <c:v>1.3591800000000001</c:v>
                </c:pt>
                <c:pt idx="248">
                  <c:v>1.3610799999999998</c:v>
                </c:pt>
                <c:pt idx="249">
                  <c:v>1.3671900000000001</c:v>
                </c:pt>
                <c:pt idx="250">
                  <c:v>1.3702399999999999</c:v>
                </c:pt>
                <c:pt idx="251">
                  <c:v>1.3706199999999999</c:v>
                </c:pt>
                <c:pt idx="252">
                  <c:v>1.371</c:v>
                </c:pt>
                <c:pt idx="253">
                  <c:v>1.3706199999999999</c:v>
                </c:pt>
                <c:pt idx="254">
                  <c:v>1.3717699999999999</c:v>
                </c:pt>
                <c:pt idx="255">
                  <c:v>1.3767199999999999</c:v>
                </c:pt>
                <c:pt idx="256">
                  <c:v>1.3748199999999999</c:v>
                </c:pt>
                <c:pt idx="257">
                  <c:v>1.37863</c:v>
                </c:pt>
                <c:pt idx="258">
                  <c:v>1.38168</c:v>
                </c:pt>
                <c:pt idx="259">
                  <c:v>1.3866400000000001</c:v>
                </c:pt>
                <c:pt idx="260">
                  <c:v>1.38626</c:v>
                </c:pt>
                <c:pt idx="261">
                  <c:v>1.3855</c:v>
                </c:pt>
                <c:pt idx="262">
                  <c:v>1.38931</c:v>
                </c:pt>
                <c:pt idx="263">
                  <c:v>1.39046</c:v>
                </c:pt>
                <c:pt idx="264">
                  <c:v>1.39503</c:v>
                </c:pt>
                <c:pt idx="265">
                  <c:v>1.39046</c:v>
                </c:pt>
                <c:pt idx="266">
                  <c:v>1.3923599999999998</c:v>
                </c:pt>
                <c:pt idx="267">
                  <c:v>1.3999900000000001</c:v>
                </c:pt>
                <c:pt idx="268">
                  <c:v>1.39771</c:v>
                </c:pt>
                <c:pt idx="269">
                  <c:v>1.40228</c:v>
                </c:pt>
                <c:pt idx="270">
                  <c:v>1.3984700000000001</c:v>
                </c:pt>
                <c:pt idx="271">
                  <c:v>1.4049500000000001</c:v>
                </c:pt>
                <c:pt idx="272">
                  <c:v>1.40533</c:v>
                </c:pt>
                <c:pt idx="273">
                  <c:v>1.40648</c:v>
                </c:pt>
                <c:pt idx="274">
                  <c:v>1.4045699999999999</c:v>
                </c:pt>
                <c:pt idx="275">
                  <c:v>1.4122000000000001</c:v>
                </c:pt>
                <c:pt idx="276">
                  <c:v>1.41296</c:v>
                </c:pt>
                <c:pt idx="277">
                  <c:v>1.41296</c:v>
                </c:pt>
                <c:pt idx="278">
                  <c:v>1.4164000000000001</c:v>
                </c:pt>
                <c:pt idx="279">
                  <c:v>1.4182999999999999</c:v>
                </c:pt>
                <c:pt idx="280">
                  <c:v>1.4194500000000001</c:v>
                </c:pt>
                <c:pt idx="281">
                  <c:v>1.4182999999999999</c:v>
                </c:pt>
                <c:pt idx="282">
                  <c:v>1.4209700000000001</c:v>
                </c:pt>
                <c:pt idx="283">
                  <c:v>1.42746</c:v>
                </c:pt>
                <c:pt idx="284">
                  <c:v>1.4240299999999999</c:v>
                </c:pt>
                <c:pt idx="285">
                  <c:v>1.4255499999999999</c:v>
                </c:pt>
                <c:pt idx="286">
                  <c:v>1.42899</c:v>
                </c:pt>
                <c:pt idx="287">
                  <c:v>1.43394</c:v>
                </c:pt>
                <c:pt idx="288">
                  <c:v>1.4335599999999999</c:v>
                </c:pt>
                <c:pt idx="289">
                  <c:v>1.4358499999999998</c:v>
                </c:pt>
                <c:pt idx="290">
                  <c:v>1.43204</c:v>
                </c:pt>
                <c:pt idx="291">
                  <c:v>1.4408099999999999</c:v>
                </c:pt>
                <c:pt idx="292">
                  <c:v>1.44234</c:v>
                </c:pt>
                <c:pt idx="293">
                  <c:v>1.4450099999999999</c:v>
                </c:pt>
                <c:pt idx="294">
                  <c:v>1.44157</c:v>
                </c:pt>
                <c:pt idx="295">
                  <c:v>1.4453900000000002</c:v>
                </c:pt>
                <c:pt idx="296">
                  <c:v>1.4465299999999999</c:v>
                </c:pt>
                <c:pt idx="297">
                  <c:v>1.4492</c:v>
                </c:pt>
                <c:pt idx="298">
                  <c:v>1.4480599999999999</c:v>
                </c:pt>
                <c:pt idx="299">
                  <c:v>1.4545399999999999</c:v>
                </c:pt>
                <c:pt idx="300">
                  <c:v>1.4572100000000001</c:v>
                </c:pt>
                <c:pt idx="301">
                  <c:v>1.46255</c:v>
                </c:pt>
                <c:pt idx="302">
                  <c:v>1.4614100000000001</c:v>
                </c:pt>
                <c:pt idx="303">
                  <c:v>1.46065</c:v>
                </c:pt>
                <c:pt idx="304">
                  <c:v>1.4614100000000001</c:v>
                </c:pt>
                <c:pt idx="305">
                  <c:v>1.4587399999999999</c:v>
                </c:pt>
                <c:pt idx="306">
                  <c:v>1.4617899999999999</c:v>
                </c:pt>
                <c:pt idx="307">
                  <c:v>1.46828</c:v>
                </c:pt>
                <c:pt idx="308">
                  <c:v>1.4690399999999999</c:v>
                </c:pt>
                <c:pt idx="309">
                  <c:v>1.4736199999999999</c:v>
                </c:pt>
                <c:pt idx="310">
                  <c:v>1.474</c:v>
                </c:pt>
                <c:pt idx="311">
                  <c:v>1.474</c:v>
                </c:pt>
                <c:pt idx="312">
                  <c:v>1.4732400000000001</c:v>
                </c:pt>
                <c:pt idx="313">
                  <c:v>1.47705</c:v>
                </c:pt>
                <c:pt idx="314">
                  <c:v>1.4797199999999999</c:v>
                </c:pt>
                <c:pt idx="315">
                  <c:v>1.4823900000000001</c:v>
                </c:pt>
                <c:pt idx="316">
                  <c:v>1.4839200000000001</c:v>
                </c:pt>
                <c:pt idx="317">
                  <c:v>1.48621</c:v>
                </c:pt>
                <c:pt idx="318">
                  <c:v>1.49078</c:v>
                </c:pt>
                <c:pt idx="319">
                  <c:v>1.4942200000000001</c:v>
                </c:pt>
                <c:pt idx="320">
                  <c:v>1.4896400000000001</c:v>
                </c:pt>
                <c:pt idx="321">
                  <c:v>1.4911700000000001</c:v>
                </c:pt>
                <c:pt idx="322">
                  <c:v>1.4968900000000001</c:v>
                </c:pt>
                <c:pt idx="323">
                  <c:v>1.49918</c:v>
                </c:pt>
                <c:pt idx="324">
                  <c:v>1.4999400000000001</c:v>
                </c:pt>
                <c:pt idx="325">
                  <c:v>1.4987900000000001</c:v>
                </c:pt>
                <c:pt idx="326">
                  <c:v>1.50528</c:v>
                </c:pt>
                <c:pt idx="327">
                  <c:v>1.50223</c:v>
                </c:pt>
                <c:pt idx="328">
                  <c:v>1.50528</c:v>
                </c:pt>
                <c:pt idx="329">
                  <c:v>1.50719</c:v>
                </c:pt>
                <c:pt idx="330">
                  <c:v>1.51024</c:v>
                </c:pt>
                <c:pt idx="331">
                  <c:v>1.5155799999999999</c:v>
                </c:pt>
                <c:pt idx="332">
                  <c:v>1.51596</c:v>
                </c:pt>
                <c:pt idx="333">
                  <c:v>1.52054</c:v>
                </c:pt>
                <c:pt idx="334">
                  <c:v>1.52054</c:v>
                </c:pt>
                <c:pt idx="335">
                  <c:v>1.51939</c:v>
                </c:pt>
                <c:pt idx="336">
                  <c:v>1.5243499999999999</c:v>
                </c:pt>
                <c:pt idx="337">
                  <c:v>1.52397</c:v>
                </c:pt>
                <c:pt idx="338">
                  <c:v>1.52817</c:v>
                </c:pt>
                <c:pt idx="339">
                  <c:v>1.5289300000000001</c:v>
                </c:pt>
                <c:pt idx="340">
                  <c:v>1.53084</c:v>
                </c:pt>
                <c:pt idx="341">
                  <c:v>1.5361800000000001</c:v>
                </c:pt>
                <c:pt idx="342">
                  <c:v>1.5361800000000001</c:v>
                </c:pt>
                <c:pt idx="343">
                  <c:v>1.53732</c:v>
                </c:pt>
                <c:pt idx="344">
                  <c:v>1.5346500000000001</c:v>
                </c:pt>
                <c:pt idx="345">
                  <c:v>1.5411400000000002</c:v>
                </c:pt>
                <c:pt idx="346">
                  <c:v>1.5419</c:v>
                </c:pt>
                <c:pt idx="347">
                  <c:v>1.5438099999999999</c:v>
                </c:pt>
                <c:pt idx="348">
                  <c:v>1.5453299999999999</c:v>
                </c:pt>
                <c:pt idx="349">
                  <c:v>1.5502899999999999</c:v>
                </c:pt>
                <c:pt idx="350">
                  <c:v>1.5495300000000001</c:v>
                </c:pt>
                <c:pt idx="351">
                  <c:v>1.5537300000000001</c:v>
                </c:pt>
                <c:pt idx="352">
                  <c:v>1.5522</c:v>
                </c:pt>
                <c:pt idx="353">
                  <c:v>1.5556300000000001</c:v>
                </c:pt>
                <c:pt idx="354">
                  <c:v>1.5571600000000001</c:v>
                </c:pt>
                <c:pt idx="355">
                  <c:v>1.55792</c:v>
                </c:pt>
                <c:pt idx="356">
                  <c:v>1.56097</c:v>
                </c:pt>
                <c:pt idx="357">
                  <c:v>1.56708</c:v>
                </c:pt>
                <c:pt idx="358">
                  <c:v>1.5682199999999999</c:v>
                </c:pt>
                <c:pt idx="359">
                  <c:v>1.5720399999999999</c:v>
                </c:pt>
                <c:pt idx="360">
                  <c:v>1.5705100000000001</c:v>
                </c:pt>
                <c:pt idx="361">
                  <c:v>1.5739400000000001</c:v>
                </c:pt>
                <c:pt idx="362">
                  <c:v>1.57585</c:v>
                </c:pt>
                <c:pt idx="363">
                  <c:v>1.5735599999999998</c:v>
                </c:pt>
                <c:pt idx="364">
                  <c:v>1.5785199999999999</c:v>
                </c:pt>
                <c:pt idx="365">
                  <c:v>1.5789000000000002</c:v>
                </c:pt>
                <c:pt idx="366">
                  <c:v>1.58501</c:v>
                </c:pt>
                <c:pt idx="367">
                  <c:v>1.5827200000000001</c:v>
                </c:pt>
                <c:pt idx="368">
                  <c:v>1.5922499999999999</c:v>
                </c:pt>
                <c:pt idx="369">
                  <c:v>1.58691</c:v>
                </c:pt>
                <c:pt idx="370">
                  <c:v>1.59073</c:v>
                </c:pt>
                <c:pt idx="371">
                  <c:v>1.5899700000000001</c:v>
                </c:pt>
                <c:pt idx="372">
                  <c:v>1.5903499999999999</c:v>
                </c:pt>
                <c:pt idx="373">
                  <c:v>1.5949200000000001</c:v>
                </c:pt>
                <c:pt idx="374">
                  <c:v>1.5949200000000001</c:v>
                </c:pt>
                <c:pt idx="375">
                  <c:v>1.60446</c:v>
                </c:pt>
                <c:pt idx="376">
                  <c:v>1.60751</c:v>
                </c:pt>
                <c:pt idx="377">
                  <c:v>1.60789</c:v>
                </c:pt>
                <c:pt idx="378">
                  <c:v>1.60751</c:v>
                </c:pt>
                <c:pt idx="379">
                  <c:v>1.61171</c:v>
                </c:pt>
                <c:pt idx="380">
                  <c:v>1.6113299999999999</c:v>
                </c:pt>
                <c:pt idx="381">
                  <c:v>1.6105699999999998</c:v>
                </c:pt>
                <c:pt idx="382">
                  <c:v>1.6105699999999998</c:v>
                </c:pt>
                <c:pt idx="383">
                  <c:v>1.61324</c:v>
                </c:pt>
                <c:pt idx="384">
                  <c:v>1.62392</c:v>
                </c:pt>
                <c:pt idx="385">
                  <c:v>1.62239</c:v>
                </c:pt>
                <c:pt idx="386">
                  <c:v>1.62697</c:v>
                </c:pt>
                <c:pt idx="387">
                  <c:v>1.6242999999999999</c:v>
                </c:pt>
                <c:pt idx="388">
                  <c:v>1.6307799999999999</c:v>
                </c:pt>
                <c:pt idx="389">
                  <c:v>1.6277300000000001</c:v>
                </c:pt>
                <c:pt idx="390">
                  <c:v>1.6315500000000001</c:v>
                </c:pt>
                <c:pt idx="391">
                  <c:v>1.6353599999999999</c:v>
                </c:pt>
                <c:pt idx="392">
                  <c:v>1.6349800000000001</c:v>
                </c:pt>
                <c:pt idx="393">
                  <c:v>1.6410799999999999</c:v>
                </c:pt>
                <c:pt idx="394">
                  <c:v>1.6418499999999998</c:v>
                </c:pt>
                <c:pt idx="395">
                  <c:v>1.64452</c:v>
                </c:pt>
                <c:pt idx="396">
                  <c:v>1.6449</c:v>
                </c:pt>
                <c:pt idx="397">
                  <c:v>1.6449</c:v>
                </c:pt>
                <c:pt idx="398">
                  <c:v>1.6441300000000001</c:v>
                </c:pt>
                <c:pt idx="399">
                  <c:v>1.6449</c:v>
                </c:pt>
                <c:pt idx="400">
                  <c:v>1.651</c:v>
                </c:pt>
                <c:pt idx="401">
                  <c:v>1.65367</c:v>
                </c:pt>
                <c:pt idx="402">
                  <c:v>1.6590100000000001</c:v>
                </c:pt>
                <c:pt idx="403">
                  <c:v>1.66473</c:v>
                </c:pt>
                <c:pt idx="404">
                  <c:v>1.66168</c:v>
                </c:pt>
                <c:pt idx="405">
                  <c:v>1.6670199999999999</c:v>
                </c:pt>
                <c:pt idx="406">
                  <c:v>1.6681700000000002</c:v>
                </c:pt>
                <c:pt idx="407">
                  <c:v>1.6681700000000002</c:v>
                </c:pt>
                <c:pt idx="408">
                  <c:v>1.66893</c:v>
                </c:pt>
                <c:pt idx="409">
                  <c:v>1.6758</c:v>
                </c:pt>
                <c:pt idx="410">
                  <c:v>1.6712199999999999</c:v>
                </c:pt>
                <c:pt idx="411">
                  <c:v>1.6799900000000001</c:v>
                </c:pt>
                <c:pt idx="412">
                  <c:v>1.6799900000000001</c:v>
                </c:pt>
                <c:pt idx="413">
                  <c:v>1.6860999999999999</c:v>
                </c:pt>
                <c:pt idx="414">
                  <c:v>1.6872400000000001</c:v>
                </c:pt>
                <c:pt idx="415">
                  <c:v>1.6872400000000001</c:v>
                </c:pt>
                <c:pt idx="416">
                  <c:v>1.68953</c:v>
                </c:pt>
                <c:pt idx="417">
                  <c:v>1.6868599999999998</c:v>
                </c:pt>
                <c:pt idx="418">
                  <c:v>1.68953</c:v>
                </c:pt>
                <c:pt idx="419">
                  <c:v>1.68991</c:v>
                </c:pt>
                <c:pt idx="420">
                  <c:v>1.6944900000000001</c:v>
                </c:pt>
                <c:pt idx="421">
                  <c:v>1.70364</c:v>
                </c:pt>
                <c:pt idx="422">
                  <c:v>1.7024999999999999</c:v>
                </c:pt>
                <c:pt idx="423">
                  <c:v>1.70021</c:v>
                </c:pt>
                <c:pt idx="424">
                  <c:v>1.7051700000000001</c:v>
                </c:pt>
                <c:pt idx="425">
                  <c:v>1.7131800000000001</c:v>
                </c:pt>
                <c:pt idx="426">
                  <c:v>1.71051</c:v>
                </c:pt>
                <c:pt idx="427">
                  <c:v>1.71356</c:v>
                </c:pt>
                <c:pt idx="428">
                  <c:v>1.7085999999999999</c:v>
                </c:pt>
                <c:pt idx="429">
                  <c:v>1.71509</c:v>
                </c:pt>
                <c:pt idx="430">
                  <c:v>1.72081</c:v>
                </c:pt>
                <c:pt idx="431">
                  <c:v>1.7238599999999999</c:v>
                </c:pt>
                <c:pt idx="432">
                  <c:v>1.71967</c:v>
                </c:pt>
                <c:pt idx="433">
                  <c:v>1.7269100000000002</c:v>
                </c:pt>
                <c:pt idx="434">
                  <c:v>1.73149</c:v>
                </c:pt>
                <c:pt idx="435">
                  <c:v>1.72729</c:v>
                </c:pt>
              </c:numCache>
            </c:numRef>
          </c:yVal>
          <c:smooth val="0"/>
        </c:ser>
        <c:ser>
          <c:idx val="4"/>
          <c:order val="1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PS_1_best!$E$4:$E$35</c:f>
              <c:numCache>
                <c:formatCode>0.00E+00</c:formatCode>
                <c:ptCount val="32"/>
                <c:pt idx="0" formatCode="General">
                  <c:v>0</c:v>
                </c:pt>
                <c:pt idx="1">
                  <c:v>3.08494E-3</c:v>
                </c:pt>
                <c:pt idx="2">
                  <c:v>1.22979E-2</c:v>
                </c:pt>
                <c:pt idx="3">
                  <c:v>2.7578100000000001E-2</c:v>
                </c:pt>
                <c:pt idx="4">
                  <c:v>4.9002700000000003E-2</c:v>
                </c:pt>
                <c:pt idx="5">
                  <c:v>7.6436699999999996E-2</c:v>
                </c:pt>
                <c:pt idx="6">
                  <c:v>0.10958</c:v>
                </c:pt>
                <c:pt idx="7">
                  <c:v>0.14815</c:v>
                </c:pt>
                <c:pt idx="8">
                  <c:v>0.24107899999999999</c:v>
                </c:pt>
                <c:pt idx="9">
                  <c:v>0.29493599999999998</c:v>
                </c:pt>
                <c:pt idx="10">
                  <c:v>0.35307899999999998</c:v>
                </c:pt>
                <c:pt idx="11">
                  <c:v>0.41536499999999998</c:v>
                </c:pt>
                <c:pt idx="12">
                  <c:v>0.48136499999999999</c:v>
                </c:pt>
                <c:pt idx="13">
                  <c:v>0.55022199999999999</c:v>
                </c:pt>
                <c:pt idx="14">
                  <c:v>0.62222200000000005</c:v>
                </c:pt>
                <c:pt idx="15">
                  <c:v>0.69650800000000002</c:v>
                </c:pt>
                <c:pt idx="16">
                  <c:v>0.77279200000000003</c:v>
                </c:pt>
                <c:pt idx="17">
                  <c:v>0.849935</c:v>
                </c:pt>
                <c:pt idx="18">
                  <c:v>0.92797399999999997</c:v>
                </c:pt>
                <c:pt idx="19" formatCode="General">
                  <c:v>1.00797</c:v>
                </c:pt>
                <c:pt idx="20" formatCode="General">
                  <c:v>1.0879700000000001</c:v>
                </c:pt>
                <c:pt idx="21" formatCode="General">
                  <c:v>1.1656899999999999</c:v>
                </c:pt>
                <c:pt idx="22" formatCode="General">
                  <c:v>1.2428300000000001</c:v>
                </c:pt>
                <c:pt idx="23" formatCode="General">
                  <c:v>1.3188299999999999</c:v>
                </c:pt>
                <c:pt idx="24" formatCode="General">
                  <c:v>1.3931199999999999</c:v>
                </c:pt>
                <c:pt idx="25" formatCode="General">
                  <c:v>1.46455</c:v>
                </c:pt>
                <c:pt idx="26" formatCode="General">
                  <c:v>1.59883</c:v>
                </c:pt>
                <c:pt idx="27" formatCode="General">
                  <c:v>1.6616899999999999</c:v>
                </c:pt>
                <c:pt idx="28" formatCode="General">
                  <c:v>1.7188300000000001</c:v>
                </c:pt>
                <c:pt idx="29" formatCode="General">
                  <c:v>1.7725500000000001</c:v>
                </c:pt>
                <c:pt idx="30" formatCode="General">
                  <c:v>1.82169</c:v>
                </c:pt>
                <c:pt idx="31" formatCode="General">
                  <c:v>1.8651199999999999</c:v>
                </c:pt>
              </c:numCache>
            </c:numRef>
          </c:xVal>
          <c:yVal>
            <c:numRef>
              <c:f>PS_1_best!$G$4:$G$35</c:f>
              <c:numCache>
                <c:formatCode>0.00E+00</c:formatCode>
                <c:ptCount val="32"/>
                <c:pt idx="0">
                  <c:v>9.7505700000000004E-5</c:v>
                </c:pt>
                <c:pt idx="1">
                  <c:v>0.100857</c:v>
                </c:pt>
                <c:pt idx="2">
                  <c:v>0.24684999999999999</c:v>
                </c:pt>
                <c:pt idx="3">
                  <c:v>0.47977499999999995</c:v>
                </c:pt>
                <c:pt idx="4">
                  <c:v>0.698133</c:v>
                </c:pt>
                <c:pt idx="5">
                  <c:v>0.87572299999999992</c:v>
                </c:pt>
                <c:pt idx="6">
                  <c:v>0.98</c:v>
                </c:pt>
                <c:pt idx="7">
                  <c:v>1.02871</c:v>
                </c:pt>
                <c:pt idx="8">
                  <c:v>1.1506099999999999</c:v>
                </c:pt>
                <c:pt idx="9">
                  <c:v>1.1772199999999999</c:v>
                </c:pt>
                <c:pt idx="10">
                  <c:v>1.2057800000000001</c:v>
                </c:pt>
                <c:pt idx="11">
                  <c:v>1.2311099999999999</c:v>
                </c:pt>
                <c:pt idx="12">
                  <c:v>1.25701</c:v>
                </c:pt>
                <c:pt idx="13">
                  <c:v>1.2859700000000001</c:v>
                </c:pt>
                <c:pt idx="14">
                  <c:v>1.3160099999999999</c:v>
                </c:pt>
                <c:pt idx="15">
                  <c:v>1.3430799999999998</c:v>
                </c:pt>
                <c:pt idx="16">
                  <c:v>1.3613599999999999</c:v>
                </c:pt>
                <c:pt idx="17">
                  <c:v>1.4057999999999999</c:v>
                </c:pt>
                <c:pt idx="18">
                  <c:v>1.4415899999999999</c:v>
                </c:pt>
                <c:pt idx="19">
                  <c:v>1.47285</c:v>
                </c:pt>
                <c:pt idx="20">
                  <c:v>1.5093800000000002</c:v>
                </c:pt>
                <c:pt idx="21">
                  <c:v>1.54532</c:v>
                </c:pt>
                <c:pt idx="22">
                  <c:v>1.57918</c:v>
                </c:pt>
                <c:pt idx="23">
                  <c:v>1.6162699999999999</c:v>
                </c:pt>
                <c:pt idx="24">
                  <c:v>1.6534599999999999</c:v>
                </c:pt>
                <c:pt idx="25">
                  <c:v>1.6872199999999999</c:v>
                </c:pt>
                <c:pt idx="26">
                  <c:v>1.75285</c:v>
                </c:pt>
                <c:pt idx="27">
                  <c:v>1.7806500000000001</c:v>
                </c:pt>
                <c:pt idx="28">
                  <c:v>1.8080799999999999</c:v>
                </c:pt>
                <c:pt idx="29">
                  <c:v>1.7939700000000001</c:v>
                </c:pt>
                <c:pt idx="30">
                  <c:v>1.4736400000000001</c:v>
                </c:pt>
                <c:pt idx="31">
                  <c:v>0.60724900000000004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525696"/>
        <c:axId val="158536064"/>
      </c:scatterChart>
      <c:valAx>
        <c:axId val="158525696"/>
        <c:scaling>
          <c:orientation val="minMax"/>
          <c:max val="2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Displacement (mm)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0.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8536064"/>
        <c:crosses val="autoZero"/>
        <c:crossBetween val="midCat"/>
        <c:majorUnit val="0.5"/>
      </c:valAx>
      <c:valAx>
        <c:axId val="15853606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Load (KN)</a:t>
                </a:r>
              </a:p>
            </c:rich>
          </c:tx>
          <c:layout/>
          <c:overlay val="0"/>
        </c:title>
        <c:numFmt formatCode="0.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8525696"/>
        <c:crosses val="autoZero"/>
        <c:crossBetween val="midCat"/>
        <c:majorUnit val="0.5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23329493566312"/>
          <c:y val="4.0095177496752302E-2"/>
          <c:w val="0.77512030438880386"/>
          <c:h val="0.75827743754252952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ST_4!$B$5:$B$388</c:f>
              <c:numCache>
                <c:formatCode>General</c:formatCode>
                <c:ptCount val="384"/>
                <c:pt idx="0">
                  <c:v>0</c:v>
                </c:pt>
                <c:pt idx="1">
                  <c:v>0</c:v>
                </c:pt>
                <c:pt idx="2">
                  <c:v>1.4E-3</c:v>
                </c:pt>
                <c:pt idx="3">
                  <c:v>2.8E-3</c:v>
                </c:pt>
                <c:pt idx="4">
                  <c:v>4.7000000000000002E-3</c:v>
                </c:pt>
                <c:pt idx="5">
                  <c:v>6.4000000000000003E-3</c:v>
                </c:pt>
                <c:pt idx="6">
                  <c:v>7.7999999999999996E-3</c:v>
                </c:pt>
                <c:pt idx="7">
                  <c:v>9.4999999999999998E-3</c:v>
                </c:pt>
                <c:pt idx="8">
                  <c:v>1.11E-2</c:v>
                </c:pt>
                <c:pt idx="9">
                  <c:v>1.23E-2</c:v>
                </c:pt>
                <c:pt idx="10">
                  <c:v>1.3899999999999999E-2</c:v>
                </c:pt>
                <c:pt idx="11">
                  <c:v>1.5100000000000001E-2</c:v>
                </c:pt>
                <c:pt idx="12">
                  <c:v>1.6500000000000001E-2</c:v>
                </c:pt>
                <c:pt idx="13">
                  <c:v>1.7500000000000002E-2</c:v>
                </c:pt>
                <c:pt idx="14">
                  <c:v>1.8800000000000001E-2</c:v>
                </c:pt>
                <c:pt idx="15">
                  <c:v>0.02</c:v>
                </c:pt>
                <c:pt idx="16">
                  <c:v>2.1100000000000001E-2</c:v>
                </c:pt>
                <c:pt idx="17">
                  <c:v>2.1999999999999999E-2</c:v>
                </c:pt>
                <c:pt idx="18">
                  <c:v>2.3E-2</c:v>
                </c:pt>
                <c:pt idx="19">
                  <c:v>2.41E-2</c:v>
                </c:pt>
                <c:pt idx="20">
                  <c:v>2.5000000000000001E-2</c:v>
                </c:pt>
                <c:pt idx="21">
                  <c:v>2.5999999999999999E-2</c:v>
                </c:pt>
                <c:pt idx="22">
                  <c:v>2.6800000000000001E-2</c:v>
                </c:pt>
                <c:pt idx="23">
                  <c:v>2.7799999999999998E-2</c:v>
                </c:pt>
                <c:pt idx="24">
                  <c:v>2.86E-2</c:v>
                </c:pt>
                <c:pt idx="25">
                  <c:v>2.9399999999999999E-2</c:v>
                </c:pt>
                <c:pt idx="26">
                  <c:v>3.0300000000000001E-2</c:v>
                </c:pt>
                <c:pt idx="27">
                  <c:v>3.1E-2</c:v>
                </c:pt>
                <c:pt idx="28">
                  <c:v>3.1800000000000002E-2</c:v>
                </c:pt>
                <c:pt idx="29">
                  <c:v>3.27E-2</c:v>
                </c:pt>
                <c:pt idx="30">
                  <c:v>3.3399999999999999E-2</c:v>
                </c:pt>
                <c:pt idx="31">
                  <c:v>3.4200000000000001E-2</c:v>
                </c:pt>
                <c:pt idx="32">
                  <c:v>3.5299999999999998E-2</c:v>
                </c:pt>
                <c:pt idx="33">
                  <c:v>3.5799999999999998E-2</c:v>
                </c:pt>
                <c:pt idx="34">
                  <c:v>3.6400000000000002E-2</c:v>
                </c:pt>
                <c:pt idx="35">
                  <c:v>3.7100000000000001E-2</c:v>
                </c:pt>
                <c:pt idx="36">
                  <c:v>3.8100000000000002E-2</c:v>
                </c:pt>
                <c:pt idx="37">
                  <c:v>3.9E-2</c:v>
                </c:pt>
                <c:pt idx="38">
                  <c:v>3.9800000000000002E-2</c:v>
                </c:pt>
                <c:pt idx="39">
                  <c:v>4.0599999999999997E-2</c:v>
                </c:pt>
                <c:pt idx="40">
                  <c:v>4.1300000000000003E-2</c:v>
                </c:pt>
                <c:pt idx="41">
                  <c:v>4.2299999999999997E-2</c:v>
                </c:pt>
                <c:pt idx="42">
                  <c:v>4.3099999999999999E-2</c:v>
                </c:pt>
                <c:pt idx="43">
                  <c:v>4.3999999999999997E-2</c:v>
                </c:pt>
                <c:pt idx="44">
                  <c:v>4.4999999999999998E-2</c:v>
                </c:pt>
                <c:pt idx="45">
                  <c:v>4.5999999999999999E-2</c:v>
                </c:pt>
                <c:pt idx="46">
                  <c:v>4.7100000000000003E-2</c:v>
                </c:pt>
                <c:pt idx="47">
                  <c:v>4.82E-2</c:v>
                </c:pt>
                <c:pt idx="48">
                  <c:v>4.9099999999999998E-2</c:v>
                </c:pt>
                <c:pt idx="49">
                  <c:v>5.0299999999999997E-2</c:v>
                </c:pt>
                <c:pt idx="50">
                  <c:v>5.1400000000000001E-2</c:v>
                </c:pt>
                <c:pt idx="51">
                  <c:v>5.2499999999999998E-2</c:v>
                </c:pt>
                <c:pt idx="52">
                  <c:v>5.3900000000000003E-2</c:v>
                </c:pt>
                <c:pt idx="53">
                  <c:v>5.5399999999999998E-2</c:v>
                </c:pt>
                <c:pt idx="54">
                  <c:v>5.6800000000000003E-2</c:v>
                </c:pt>
                <c:pt idx="55">
                  <c:v>5.8099999999999999E-2</c:v>
                </c:pt>
                <c:pt idx="56">
                  <c:v>5.9700000000000003E-2</c:v>
                </c:pt>
                <c:pt idx="57">
                  <c:v>6.1199999999999997E-2</c:v>
                </c:pt>
                <c:pt idx="58">
                  <c:v>6.2700000000000006E-2</c:v>
                </c:pt>
                <c:pt idx="59">
                  <c:v>6.4299999999999996E-2</c:v>
                </c:pt>
                <c:pt idx="60">
                  <c:v>6.5799999999999997E-2</c:v>
                </c:pt>
                <c:pt idx="61">
                  <c:v>6.7400000000000002E-2</c:v>
                </c:pt>
                <c:pt idx="62">
                  <c:v>6.93E-2</c:v>
                </c:pt>
                <c:pt idx="63">
                  <c:v>7.0999999999999994E-2</c:v>
                </c:pt>
                <c:pt idx="64">
                  <c:v>7.2800000000000004E-2</c:v>
                </c:pt>
                <c:pt idx="65">
                  <c:v>7.46E-2</c:v>
                </c:pt>
                <c:pt idx="66">
                  <c:v>7.6700000000000004E-2</c:v>
                </c:pt>
                <c:pt idx="67">
                  <c:v>7.8299999999999995E-2</c:v>
                </c:pt>
                <c:pt idx="68">
                  <c:v>8.0399999999999999E-2</c:v>
                </c:pt>
                <c:pt idx="69">
                  <c:v>8.2100000000000006E-2</c:v>
                </c:pt>
                <c:pt idx="70">
                  <c:v>8.4099999999999994E-2</c:v>
                </c:pt>
                <c:pt idx="71">
                  <c:v>8.6599999999999996E-2</c:v>
                </c:pt>
                <c:pt idx="72">
                  <c:v>8.8400000000000006E-2</c:v>
                </c:pt>
                <c:pt idx="73">
                  <c:v>9.06E-2</c:v>
                </c:pt>
                <c:pt idx="74">
                  <c:v>9.2799999999999994E-2</c:v>
                </c:pt>
                <c:pt idx="75">
                  <c:v>9.4600000000000004E-2</c:v>
                </c:pt>
                <c:pt idx="76">
                  <c:v>9.6600000000000005E-2</c:v>
                </c:pt>
                <c:pt idx="77">
                  <c:v>9.8699999999999996E-2</c:v>
                </c:pt>
                <c:pt idx="78">
                  <c:v>0.1012</c:v>
                </c:pt>
                <c:pt idx="79">
                  <c:v>0.1032</c:v>
                </c:pt>
                <c:pt idx="80">
                  <c:v>0.10539999999999999</c:v>
                </c:pt>
                <c:pt idx="81">
                  <c:v>0.10780000000000001</c:v>
                </c:pt>
                <c:pt idx="82">
                  <c:v>0.1099</c:v>
                </c:pt>
                <c:pt idx="83">
                  <c:v>0.1124</c:v>
                </c:pt>
                <c:pt idx="84">
                  <c:v>0.11459999999999999</c:v>
                </c:pt>
                <c:pt idx="85">
                  <c:v>0.11700000000000001</c:v>
                </c:pt>
                <c:pt idx="86">
                  <c:v>0.1191</c:v>
                </c:pt>
                <c:pt idx="87">
                  <c:v>0.12139999999999999</c:v>
                </c:pt>
                <c:pt idx="88">
                  <c:v>0.124</c:v>
                </c:pt>
                <c:pt idx="89">
                  <c:v>0.12640000000000001</c:v>
                </c:pt>
                <c:pt idx="90">
                  <c:v>0.12870000000000001</c:v>
                </c:pt>
                <c:pt idx="91">
                  <c:v>0.13109999999999999</c:v>
                </c:pt>
                <c:pt idx="92">
                  <c:v>0.13339999999999999</c:v>
                </c:pt>
                <c:pt idx="93">
                  <c:v>0.1363</c:v>
                </c:pt>
                <c:pt idx="94">
                  <c:v>0.1384</c:v>
                </c:pt>
                <c:pt idx="95">
                  <c:v>0.1411</c:v>
                </c:pt>
                <c:pt idx="96">
                  <c:v>0.14349999999999999</c:v>
                </c:pt>
                <c:pt idx="97">
                  <c:v>0.1459</c:v>
                </c:pt>
                <c:pt idx="98">
                  <c:v>0.14860000000000001</c:v>
                </c:pt>
                <c:pt idx="99">
                  <c:v>0.15079999999999999</c:v>
                </c:pt>
                <c:pt idx="100">
                  <c:v>0.15340000000000001</c:v>
                </c:pt>
                <c:pt idx="101">
                  <c:v>0.15609999999999999</c:v>
                </c:pt>
                <c:pt idx="102">
                  <c:v>0.1585</c:v>
                </c:pt>
                <c:pt idx="103">
                  <c:v>0.16120000000000001</c:v>
                </c:pt>
                <c:pt idx="104">
                  <c:v>0.16370000000000001</c:v>
                </c:pt>
                <c:pt idx="105">
                  <c:v>0.1663</c:v>
                </c:pt>
                <c:pt idx="106">
                  <c:v>0.1686</c:v>
                </c:pt>
                <c:pt idx="107">
                  <c:v>0.17130000000000001</c:v>
                </c:pt>
                <c:pt idx="108">
                  <c:v>0.1739</c:v>
                </c:pt>
                <c:pt idx="109">
                  <c:v>0.1764</c:v>
                </c:pt>
                <c:pt idx="110">
                  <c:v>0.17929999999999999</c:v>
                </c:pt>
                <c:pt idx="111">
                  <c:v>0.1817</c:v>
                </c:pt>
                <c:pt idx="112">
                  <c:v>0.18429999999999999</c:v>
                </c:pt>
                <c:pt idx="113">
                  <c:v>0.18729999999999999</c:v>
                </c:pt>
                <c:pt idx="114">
                  <c:v>0.18970000000000001</c:v>
                </c:pt>
                <c:pt idx="115">
                  <c:v>0.19289999999999999</c:v>
                </c:pt>
                <c:pt idx="116">
                  <c:v>0.19539999999999999</c:v>
                </c:pt>
                <c:pt idx="117">
                  <c:v>0.1978</c:v>
                </c:pt>
                <c:pt idx="118">
                  <c:v>0.20100000000000001</c:v>
                </c:pt>
                <c:pt idx="119">
                  <c:v>0.20349999999999999</c:v>
                </c:pt>
                <c:pt idx="120">
                  <c:v>0.20619999999999999</c:v>
                </c:pt>
                <c:pt idx="121">
                  <c:v>0.20849999999999999</c:v>
                </c:pt>
                <c:pt idx="122">
                  <c:v>0.21149999999999999</c:v>
                </c:pt>
                <c:pt idx="123">
                  <c:v>0.2145</c:v>
                </c:pt>
                <c:pt idx="124">
                  <c:v>0.217</c:v>
                </c:pt>
                <c:pt idx="125">
                  <c:v>0.22</c:v>
                </c:pt>
                <c:pt idx="126">
                  <c:v>0.222</c:v>
                </c:pt>
                <c:pt idx="127">
                  <c:v>0.22550000000000001</c:v>
                </c:pt>
                <c:pt idx="128">
                  <c:v>0.22789999999999999</c:v>
                </c:pt>
                <c:pt idx="129">
                  <c:v>0.23100000000000001</c:v>
                </c:pt>
                <c:pt idx="130">
                  <c:v>0.23350000000000001</c:v>
                </c:pt>
                <c:pt idx="131">
                  <c:v>0.23680000000000001</c:v>
                </c:pt>
                <c:pt idx="132">
                  <c:v>0.23949999999999999</c:v>
                </c:pt>
                <c:pt idx="133">
                  <c:v>0.24260000000000001</c:v>
                </c:pt>
                <c:pt idx="134">
                  <c:v>0.24529999999999999</c:v>
                </c:pt>
                <c:pt idx="135">
                  <c:v>0.24779999999999999</c:v>
                </c:pt>
                <c:pt idx="136">
                  <c:v>0.2515</c:v>
                </c:pt>
                <c:pt idx="137">
                  <c:v>0.25380000000000003</c:v>
                </c:pt>
                <c:pt idx="138">
                  <c:v>0.25659999999999999</c:v>
                </c:pt>
                <c:pt idx="139">
                  <c:v>0.25979999999999998</c:v>
                </c:pt>
                <c:pt idx="140">
                  <c:v>0.2621</c:v>
                </c:pt>
                <c:pt idx="141">
                  <c:v>0.2651</c:v>
                </c:pt>
                <c:pt idx="142">
                  <c:v>0.2676</c:v>
                </c:pt>
                <c:pt idx="143">
                  <c:v>0.2707</c:v>
                </c:pt>
                <c:pt idx="144">
                  <c:v>0.27389999999999998</c:v>
                </c:pt>
                <c:pt idx="145">
                  <c:v>0.2767</c:v>
                </c:pt>
                <c:pt idx="146">
                  <c:v>0.27950000000000003</c:v>
                </c:pt>
                <c:pt idx="147">
                  <c:v>0.2823</c:v>
                </c:pt>
                <c:pt idx="148">
                  <c:v>0.28570000000000001</c:v>
                </c:pt>
                <c:pt idx="149">
                  <c:v>0.28920000000000001</c:v>
                </c:pt>
                <c:pt idx="150">
                  <c:v>0.29170000000000001</c:v>
                </c:pt>
                <c:pt idx="151">
                  <c:v>0.29449999999999998</c:v>
                </c:pt>
                <c:pt idx="152">
                  <c:v>0.29730000000000001</c:v>
                </c:pt>
                <c:pt idx="153">
                  <c:v>0.3004</c:v>
                </c:pt>
                <c:pt idx="154">
                  <c:v>0.3034</c:v>
                </c:pt>
                <c:pt idx="155">
                  <c:v>0.30640000000000001</c:v>
                </c:pt>
                <c:pt idx="156">
                  <c:v>0.30940000000000001</c:v>
                </c:pt>
                <c:pt idx="157">
                  <c:v>0.3125</c:v>
                </c:pt>
                <c:pt idx="158">
                  <c:v>0.31530000000000002</c:v>
                </c:pt>
                <c:pt idx="159">
                  <c:v>0.31859999999999999</c:v>
                </c:pt>
                <c:pt idx="160">
                  <c:v>0.32179999999999997</c:v>
                </c:pt>
                <c:pt idx="161">
                  <c:v>0.32429999999999998</c:v>
                </c:pt>
                <c:pt idx="162">
                  <c:v>0.32750000000000001</c:v>
                </c:pt>
                <c:pt idx="163">
                  <c:v>0.33069999999999999</c:v>
                </c:pt>
                <c:pt idx="164">
                  <c:v>0.3337</c:v>
                </c:pt>
                <c:pt idx="165">
                  <c:v>0.3367</c:v>
                </c:pt>
                <c:pt idx="166">
                  <c:v>0.34</c:v>
                </c:pt>
                <c:pt idx="167">
                  <c:v>0.34320000000000001</c:v>
                </c:pt>
                <c:pt idx="168">
                  <c:v>0.3463</c:v>
                </c:pt>
                <c:pt idx="169">
                  <c:v>0.34889999999999999</c:v>
                </c:pt>
                <c:pt idx="170">
                  <c:v>0.35220000000000001</c:v>
                </c:pt>
                <c:pt idx="171">
                  <c:v>0.35499999999999998</c:v>
                </c:pt>
                <c:pt idx="172">
                  <c:v>0.35830000000000001</c:v>
                </c:pt>
                <c:pt idx="173">
                  <c:v>0.36109999999999998</c:v>
                </c:pt>
                <c:pt idx="174">
                  <c:v>0.36470000000000002</c:v>
                </c:pt>
                <c:pt idx="175">
                  <c:v>0.36759999999999998</c:v>
                </c:pt>
                <c:pt idx="176">
                  <c:v>0.37069999999999997</c:v>
                </c:pt>
                <c:pt idx="177">
                  <c:v>0.37419999999999998</c:v>
                </c:pt>
                <c:pt idx="178">
                  <c:v>0.37719999999999998</c:v>
                </c:pt>
                <c:pt idx="179">
                  <c:v>0.38040000000000002</c:v>
                </c:pt>
                <c:pt idx="180">
                  <c:v>0.38390000000000002</c:v>
                </c:pt>
                <c:pt idx="181">
                  <c:v>0.38619999999999999</c:v>
                </c:pt>
                <c:pt idx="182">
                  <c:v>0.38990000000000002</c:v>
                </c:pt>
                <c:pt idx="183">
                  <c:v>0.39329999999999998</c:v>
                </c:pt>
                <c:pt idx="184">
                  <c:v>0.39629999999999999</c:v>
                </c:pt>
                <c:pt idx="185">
                  <c:v>0.39939999999999998</c:v>
                </c:pt>
                <c:pt idx="186">
                  <c:v>0.40260000000000001</c:v>
                </c:pt>
                <c:pt idx="187">
                  <c:v>0.40620000000000001</c:v>
                </c:pt>
                <c:pt idx="188">
                  <c:v>0.4093</c:v>
                </c:pt>
                <c:pt idx="189">
                  <c:v>0.41220000000000001</c:v>
                </c:pt>
                <c:pt idx="190">
                  <c:v>0.41570000000000001</c:v>
                </c:pt>
                <c:pt idx="191">
                  <c:v>0.41970000000000002</c:v>
                </c:pt>
                <c:pt idx="192">
                  <c:v>0.42230000000000001</c:v>
                </c:pt>
                <c:pt idx="193">
                  <c:v>0.4254</c:v>
                </c:pt>
                <c:pt idx="194">
                  <c:v>0.4284</c:v>
                </c:pt>
                <c:pt idx="195">
                  <c:v>0.43190000000000001</c:v>
                </c:pt>
                <c:pt idx="196">
                  <c:v>0.43530000000000002</c:v>
                </c:pt>
                <c:pt idx="197">
                  <c:v>0.43869999999999998</c:v>
                </c:pt>
                <c:pt idx="198">
                  <c:v>0.442</c:v>
                </c:pt>
                <c:pt idx="199">
                  <c:v>0.44519999999999998</c:v>
                </c:pt>
                <c:pt idx="200">
                  <c:v>0.44840000000000002</c:v>
                </c:pt>
                <c:pt idx="201">
                  <c:v>0.45190000000000002</c:v>
                </c:pt>
                <c:pt idx="202">
                  <c:v>0.4556</c:v>
                </c:pt>
                <c:pt idx="203">
                  <c:v>0.45879999999999999</c:v>
                </c:pt>
                <c:pt idx="204">
                  <c:v>0.46210000000000001</c:v>
                </c:pt>
                <c:pt idx="205">
                  <c:v>0.46560000000000001</c:v>
                </c:pt>
                <c:pt idx="206">
                  <c:v>0.46889999999999998</c:v>
                </c:pt>
                <c:pt idx="207">
                  <c:v>0.47170000000000001</c:v>
                </c:pt>
                <c:pt idx="208">
                  <c:v>0.47549999999999998</c:v>
                </c:pt>
                <c:pt idx="209">
                  <c:v>0.4783</c:v>
                </c:pt>
                <c:pt idx="210">
                  <c:v>0.48199999999999998</c:v>
                </c:pt>
                <c:pt idx="211">
                  <c:v>0.48520000000000002</c:v>
                </c:pt>
                <c:pt idx="212">
                  <c:v>0.48880000000000001</c:v>
                </c:pt>
                <c:pt idx="213">
                  <c:v>0.49209999999999998</c:v>
                </c:pt>
                <c:pt idx="214">
                  <c:v>0.49569999999999997</c:v>
                </c:pt>
                <c:pt idx="215">
                  <c:v>0.49869999999999998</c:v>
                </c:pt>
                <c:pt idx="216">
                  <c:v>0.50209999999999999</c:v>
                </c:pt>
                <c:pt idx="217">
                  <c:v>0.50570000000000004</c:v>
                </c:pt>
                <c:pt idx="218">
                  <c:v>0.5091</c:v>
                </c:pt>
                <c:pt idx="219">
                  <c:v>0.51280000000000003</c:v>
                </c:pt>
                <c:pt idx="220">
                  <c:v>0.51629999999999998</c:v>
                </c:pt>
                <c:pt idx="221">
                  <c:v>0.51980000000000004</c:v>
                </c:pt>
                <c:pt idx="222">
                  <c:v>0.5232</c:v>
                </c:pt>
                <c:pt idx="223">
                  <c:v>0.52629999999999999</c:v>
                </c:pt>
                <c:pt idx="224">
                  <c:v>0.53059999999999996</c:v>
                </c:pt>
                <c:pt idx="225">
                  <c:v>0.5333</c:v>
                </c:pt>
                <c:pt idx="226">
                  <c:v>0.53710000000000002</c:v>
                </c:pt>
                <c:pt idx="227">
                  <c:v>0.54039999999999999</c:v>
                </c:pt>
                <c:pt idx="228">
                  <c:v>0.54420000000000002</c:v>
                </c:pt>
                <c:pt idx="229">
                  <c:v>0.54749999999999999</c:v>
                </c:pt>
                <c:pt idx="230">
                  <c:v>0.55120000000000002</c:v>
                </c:pt>
                <c:pt idx="231">
                  <c:v>0.55449999999999999</c:v>
                </c:pt>
                <c:pt idx="232">
                  <c:v>0.55789999999999995</c:v>
                </c:pt>
                <c:pt idx="233">
                  <c:v>0.56159999999999999</c:v>
                </c:pt>
                <c:pt idx="234">
                  <c:v>0.56530000000000002</c:v>
                </c:pt>
                <c:pt idx="235">
                  <c:v>0.56889999999999996</c:v>
                </c:pt>
                <c:pt idx="236">
                  <c:v>0.57230000000000003</c:v>
                </c:pt>
                <c:pt idx="237">
                  <c:v>0.57550000000000001</c:v>
                </c:pt>
                <c:pt idx="238">
                  <c:v>0.57930000000000004</c:v>
                </c:pt>
                <c:pt idx="239">
                  <c:v>0.58320000000000005</c:v>
                </c:pt>
                <c:pt idx="240">
                  <c:v>0.58660000000000001</c:v>
                </c:pt>
                <c:pt idx="241">
                  <c:v>0.59030000000000005</c:v>
                </c:pt>
                <c:pt idx="242">
                  <c:v>0.59399999999999997</c:v>
                </c:pt>
                <c:pt idx="243">
                  <c:v>0.59760000000000002</c:v>
                </c:pt>
                <c:pt idx="244">
                  <c:v>0.60119999999999996</c:v>
                </c:pt>
                <c:pt idx="245">
                  <c:v>0.60489999999999999</c:v>
                </c:pt>
                <c:pt idx="246">
                  <c:v>0.60850000000000004</c:v>
                </c:pt>
                <c:pt idx="247">
                  <c:v>0.61240000000000006</c:v>
                </c:pt>
                <c:pt idx="248">
                  <c:v>0.6159</c:v>
                </c:pt>
                <c:pt idx="249">
                  <c:v>0.61939999999999995</c:v>
                </c:pt>
                <c:pt idx="250">
                  <c:v>0.62319999999999998</c:v>
                </c:pt>
                <c:pt idx="251">
                  <c:v>0.62690000000000001</c:v>
                </c:pt>
                <c:pt idx="252">
                  <c:v>0.63070000000000004</c:v>
                </c:pt>
                <c:pt idx="253">
                  <c:v>0.63400000000000001</c:v>
                </c:pt>
                <c:pt idx="254">
                  <c:v>0.63800000000000001</c:v>
                </c:pt>
                <c:pt idx="255">
                  <c:v>0.64170000000000005</c:v>
                </c:pt>
                <c:pt idx="256">
                  <c:v>0.64580000000000004</c:v>
                </c:pt>
                <c:pt idx="257">
                  <c:v>0.64929999999999999</c:v>
                </c:pt>
                <c:pt idx="258">
                  <c:v>0.65269999999999995</c:v>
                </c:pt>
                <c:pt idx="259">
                  <c:v>0.65720000000000001</c:v>
                </c:pt>
                <c:pt idx="260">
                  <c:v>0.6603</c:v>
                </c:pt>
                <c:pt idx="261">
                  <c:v>0.66439999999999999</c:v>
                </c:pt>
                <c:pt idx="262">
                  <c:v>0.66849999999999998</c:v>
                </c:pt>
                <c:pt idx="263">
                  <c:v>0.67190000000000005</c:v>
                </c:pt>
                <c:pt idx="264">
                  <c:v>0.6754</c:v>
                </c:pt>
                <c:pt idx="265">
                  <c:v>0.68</c:v>
                </c:pt>
                <c:pt idx="266">
                  <c:v>0.68330000000000002</c:v>
                </c:pt>
                <c:pt idx="267">
                  <c:v>0.68700000000000006</c:v>
                </c:pt>
                <c:pt idx="268">
                  <c:v>0.69079999999999997</c:v>
                </c:pt>
                <c:pt idx="269">
                  <c:v>0.69479999999999997</c:v>
                </c:pt>
                <c:pt idx="270">
                  <c:v>0.6986</c:v>
                </c:pt>
                <c:pt idx="271">
                  <c:v>0.70279999999999998</c:v>
                </c:pt>
                <c:pt idx="272">
                  <c:v>0.70630000000000004</c:v>
                </c:pt>
                <c:pt idx="273">
                  <c:v>0.71040000000000003</c:v>
                </c:pt>
                <c:pt idx="274">
                  <c:v>0.71409999999999996</c:v>
                </c:pt>
                <c:pt idx="275">
                  <c:v>0.71819999999999995</c:v>
                </c:pt>
                <c:pt idx="276">
                  <c:v>0.72199999999999998</c:v>
                </c:pt>
                <c:pt idx="277">
                  <c:v>0.72599999999999998</c:v>
                </c:pt>
                <c:pt idx="278">
                  <c:v>0.72989999999999999</c:v>
                </c:pt>
                <c:pt idx="279">
                  <c:v>0.73370000000000002</c:v>
                </c:pt>
                <c:pt idx="280">
                  <c:v>0.73770000000000002</c:v>
                </c:pt>
                <c:pt idx="281">
                  <c:v>0.74199999999999999</c:v>
                </c:pt>
                <c:pt idx="282">
                  <c:v>0.74590000000000001</c:v>
                </c:pt>
                <c:pt idx="283">
                  <c:v>0.74970000000000003</c:v>
                </c:pt>
                <c:pt idx="284">
                  <c:v>0.75360000000000005</c:v>
                </c:pt>
                <c:pt idx="285">
                  <c:v>0.75780000000000003</c:v>
                </c:pt>
                <c:pt idx="286">
                  <c:v>0.76160000000000005</c:v>
                </c:pt>
                <c:pt idx="287">
                  <c:v>0.76549999999999996</c:v>
                </c:pt>
                <c:pt idx="288">
                  <c:v>0.76970000000000005</c:v>
                </c:pt>
                <c:pt idx="289">
                  <c:v>0.77339999999999998</c:v>
                </c:pt>
                <c:pt idx="290">
                  <c:v>0.77749999999999997</c:v>
                </c:pt>
                <c:pt idx="291">
                  <c:v>0.78139999999999998</c:v>
                </c:pt>
                <c:pt idx="292">
                  <c:v>0.78580000000000005</c:v>
                </c:pt>
                <c:pt idx="293">
                  <c:v>0.78979999999999995</c:v>
                </c:pt>
                <c:pt idx="294">
                  <c:v>0.79379999999999995</c:v>
                </c:pt>
                <c:pt idx="295">
                  <c:v>0.79759999999999998</c:v>
                </c:pt>
                <c:pt idx="296">
                  <c:v>0.80179999999999996</c:v>
                </c:pt>
                <c:pt idx="297">
                  <c:v>0.80589999999999995</c:v>
                </c:pt>
                <c:pt idx="298">
                  <c:v>0.81</c:v>
                </c:pt>
                <c:pt idx="299">
                  <c:v>0.81399999999999995</c:v>
                </c:pt>
                <c:pt idx="300">
                  <c:v>0.81830000000000003</c:v>
                </c:pt>
                <c:pt idx="301">
                  <c:v>0.82210000000000005</c:v>
                </c:pt>
                <c:pt idx="302">
                  <c:v>0.82579999999999998</c:v>
                </c:pt>
                <c:pt idx="303">
                  <c:v>0.83020000000000005</c:v>
                </c:pt>
                <c:pt idx="304">
                  <c:v>0.83430000000000004</c:v>
                </c:pt>
                <c:pt idx="305">
                  <c:v>0.83830000000000005</c:v>
                </c:pt>
                <c:pt idx="306">
                  <c:v>0.84260000000000002</c:v>
                </c:pt>
                <c:pt idx="307">
                  <c:v>0.84650000000000003</c:v>
                </c:pt>
                <c:pt idx="308">
                  <c:v>0.85070000000000001</c:v>
                </c:pt>
                <c:pt idx="309">
                  <c:v>0.85460000000000003</c:v>
                </c:pt>
                <c:pt idx="310">
                  <c:v>0.85880000000000001</c:v>
                </c:pt>
                <c:pt idx="311">
                  <c:v>0.8629</c:v>
                </c:pt>
                <c:pt idx="312">
                  <c:v>0.86670000000000003</c:v>
                </c:pt>
                <c:pt idx="313">
                  <c:v>0.87119999999999997</c:v>
                </c:pt>
                <c:pt idx="314">
                  <c:v>0.87509999999999999</c:v>
                </c:pt>
                <c:pt idx="315">
                  <c:v>0.87949999999999995</c:v>
                </c:pt>
                <c:pt idx="316">
                  <c:v>0.88360000000000005</c:v>
                </c:pt>
                <c:pt idx="317">
                  <c:v>0.88700000000000001</c:v>
                </c:pt>
                <c:pt idx="318">
                  <c:v>0.8911</c:v>
                </c:pt>
                <c:pt idx="319">
                  <c:v>0.89549999999999996</c:v>
                </c:pt>
                <c:pt idx="320">
                  <c:v>0.89949999999999997</c:v>
                </c:pt>
                <c:pt idx="321">
                  <c:v>0.90410000000000001</c:v>
                </c:pt>
                <c:pt idx="322">
                  <c:v>0.90780000000000005</c:v>
                </c:pt>
                <c:pt idx="323">
                  <c:v>0.91220000000000001</c:v>
                </c:pt>
                <c:pt idx="324">
                  <c:v>0.91610000000000003</c:v>
                </c:pt>
                <c:pt idx="325">
                  <c:v>0.92010000000000003</c:v>
                </c:pt>
                <c:pt idx="326">
                  <c:v>0.9244</c:v>
                </c:pt>
                <c:pt idx="327">
                  <c:v>0.92859999999999998</c:v>
                </c:pt>
                <c:pt idx="328">
                  <c:v>0.93240000000000001</c:v>
                </c:pt>
                <c:pt idx="329">
                  <c:v>0.93669999999999998</c:v>
                </c:pt>
                <c:pt idx="330">
                  <c:v>0.94089999999999996</c:v>
                </c:pt>
                <c:pt idx="331">
                  <c:v>0.94510000000000005</c:v>
                </c:pt>
                <c:pt idx="332">
                  <c:v>0.94920000000000004</c:v>
                </c:pt>
                <c:pt idx="333">
                  <c:v>0.95320000000000005</c:v>
                </c:pt>
                <c:pt idx="334">
                  <c:v>0.95760000000000001</c:v>
                </c:pt>
                <c:pt idx="335">
                  <c:v>0.96150000000000002</c:v>
                </c:pt>
                <c:pt idx="336">
                  <c:v>0.96589999999999998</c:v>
                </c:pt>
                <c:pt idx="337">
                  <c:v>0.97009999999999996</c:v>
                </c:pt>
                <c:pt idx="338">
                  <c:v>0.97399999999999998</c:v>
                </c:pt>
                <c:pt idx="339">
                  <c:v>0.97819999999999996</c:v>
                </c:pt>
                <c:pt idx="340">
                  <c:v>0.98260000000000003</c:v>
                </c:pt>
                <c:pt idx="341">
                  <c:v>0.98680000000000001</c:v>
                </c:pt>
                <c:pt idx="342">
                  <c:v>0.9909</c:v>
                </c:pt>
                <c:pt idx="343">
                  <c:v>0.99480000000000002</c:v>
                </c:pt>
                <c:pt idx="344">
                  <c:v>0.99919999999999998</c:v>
                </c:pt>
                <c:pt idx="345">
                  <c:v>1.0035000000000001</c:v>
                </c:pt>
                <c:pt idx="346">
                  <c:v>1.0075000000000001</c:v>
                </c:pt>
                <c:pt idx="347">
                  <c:v>1.0118</c:v>
                </c:pt>
                <c:pt idx="348">
                  <c:v>1.0156000000000001</c:v>
                </c:pt>
                <c:pt idx="349">
                  <c:v>1.0199</c:v>
                </c:pt>
                <c:pt idx="350">
                  <c:v>1.0243</c:v>
                </c:pt>
                <c:pt idx="351">
                  <c:v>1.0286</c:v>
                </c:pt>
                <c:pt idx="352">
                  <c:v>1.0326</c:v>
                </c:pt>
                <c:pt idx="353">
                  <c:v>1.0368999999999999</c:v>
                </c:pt>
                <c:pt idx="354">
                  <c:v>1.0411999999999999</c:v>
                </c:pt>
                <c:pt idx="355">
                  <c:v>1.0450999999999999</c:v>
                </c:pt>
                <c:pt idx="356">
                  <c:v>1.0495000000000001</c:v>
                </c:pt>
                <c:pt idx="357">
                  <c:v>1.0538000000000001</c:v>
                </c:pt>
                <c:pt idx="358">
                  <c:v>1.0581</c:v>
                </c:pt>
                <c:pt idx="359">
                  <c:v>1.0623</c:v>
                </c:pt>
                <c:pt idx="360">
                  <c:v>1.0665</c:v>
                </c:pt>
                <c:pt idx="361">
                  <c:v>1.0706</c:v>
                </c:pt>
                <c:pt idx="362">
                  <c:v>1.0749</c:v>
                </c:pt>
                <c:pt idx="363">
                  <c:v>1.079</c:v>
                </c:pt>
                <c:pt idx="364">
                  <c:v>1.0832999999999999</c:v>
                </c:pt>
                <c:pt idx="365">
                  <c:v>1.0875999999999999</c:v>
                </c:pt>
                <c:pt idx="366">
                  <c:v>1.0920000000000001</c:v>
                </c:pt>
                <c:pt idx="367">
                  <c:v>1.0961000000000001</c:v>
                </c:pt>
                <c:pt idx="368">
                  <c:v>1.1002000000000001</c:v>
                </c:pt>
                <c:pt idx="369">
                  <c:v>1.1045</c:v>
                </c:pt>
                <c:pt idx="370">
                  <c:v>1.1091</c:v>
                </c:pt>
                <c:pt idx="371">
                  <c:v>1.1133</c:v>
                </c:pt>
                <c:pt idx="372">
                  <c:v>1.1178999999999999</c:v>
                </c:pt>
                <c:pt idx="373">
                  <c:v>1.1222000000000001</c:v>
                </c:pt>
                <c:pt idx="374">
                  <c:v>1.1267</c:v>
                </c:pt>
                <c:pt idx="375">
                  <c:v>1.131</c:v>
                </c:pt>
                <c:pt idx="376">
                  <c:v>1.1353</c:v>
                </c:pt>
                <c:pt idx="377">
                  <c:v>1.1395999999999999</c:v>
                </c:pt>
                <c:pt idx="378">
                  <c:v>1.1439999999999999</c:v>
                </c:pt>
                <c:pt idx="379">
                  <c:v>1.1483000000000001</c:v>
                </c:pt>
                <c:pt idx="380">
                  <c:v>1.1529</c:v>
                </c:pt>
                <c:pt idx="381">
                  <c:v>1.1576</c:v>
                </c:pt>
                <c:pt idx="382">
                  <c:v>1.163</c:v>
                </c:pt>
                <c:pt idx="383">
                  <c:v>1.1761999999999999</c:v>
                </c:pt>
              </c:numCache>
            </c:numRef>
          </c:xVal>
          <c:yVal>
            <c:numRef>
              <c:f>ST_4!$D$5:$D$388</c:f>
              <c:numCache>
                <c:formatCode>General</c:formatCode>
                <c:ptCount val="384"/>
                <c:pt idx="0">
                  <c:v>3.4329999999999999E-2</c:v>
                </c:pt>
                <c:pt idx="1">
                  <c:v>3.5479999999999998E-2</c:v>
                </c:pt>
                <c:pt idx="2">
                  <c:v>0.10262</c:v>
                </c:pt>
                <c:pt idx="3">
                  <c:v>0.19531000000000001</c:v>
                </c:pt>
                <c:pt idx="4">
                  <c:v>0.27732999999999997</c:v>
                </c:pt>
                <c:pt idx="5">
                  <c:v>0.36849999999999999</c:v>
                </c:pt>
                <c:pt idx="6">
                  <c:v>0.46233999999999997</c:v>
                </c:pt>
                <c:pt idx="7">
                  <c:v>0.55084</c:v>
                </c:pt>
                <c:pt idx="8">
                  <c:v>0.6321</c:v>
                </c:pt>
                <c:pt idx="9">
                  <c:v>0.70228999999999997</c:v>
                </c:pt>
                <c:pt idx="10">
                  <c:v>0.76790000000000003</c:v>
                </c:pt>
                <c:pt idx="11">
                  <c:v>0.84038000000000002</c:v>
                </c:pt>
                <c:pt idx="12">
                  <c:v>0.90485000000000004</c:v>
                </c:pt>
                <c:pt idx="13">
                  <c:v>0.97236999999999996</c:v>
                </c:pt>
                <c:pt idx="14">
                  <c:v>1.04904</c:v>
                </c:pt>
                <c:pt idx="15">
                  <c:v>1.1161800000000002</c:v>
                </c:pt>
                <c:pt idx="16">
                  <c:v>1.1787399999999999</c:v>
                </c:pt>
                <c:pt idx="17">
                  <c:v>1.2443499999999998</c:v>
                </c:pt>
                <c:pt idx="18">
                  <c:v>1.31111</c:v>
                </c:pt>
                <c:pt idx="19">
                  <c:v>1.3706199999999999</c:v>
                </c:pt>
                <c:pt idx="20">
                  <c:v>1.4331800000000001</c:v>
                </c:pt>
                <c:pt idx="21">
                  <c:v>1.4934499999999999</c:v>
                </c:pt>
                <c:pt idx="22">
                  <c:v>1.5602100000000001</c:v>
                </c:pt>
                <c:pt idx="23">
                  <c:v>1.61629</c:v>
                </c:pt>
                <c:pt idx="24">
                  <c:v>1.6708399999999999</c:v>
                </c:pt>
                <c:pt idx="25">
                  <c:v>1.7280599999999999</c:v>
                </c:pt>
                <c:pt idx="26">
                  <c:v>1.78223</c:v>
                </c:pt>
                <c:pt idx="27">
                  <c:v>1.8364</c:v>
                </c:pt>
                <c:pt idx="28">
                  <c:v>1.8833199999999999</c:v>
                </c:pt>
                <c:pt idx="29">
                  <c:v>1.93787</c:v>
                </c:pt>
                <c:pt idx="30">
                  <c:v>1.9931800000000002</c:v>
                </c:pt>
                <c:pt idx="31">
                  <c:v>2.04277</c:v>
                </c:pt>
                <c:pt idx="32">
                  <c:v>2.0904499999999997</c:v>
                </c:pt>
                <c:pt idx="33">
                  <c:v>2.1324200000000002</c:v>
                </c:pt>
                <c:pt idx="34">
                  <c:v>2.1774299999999998</c:v>
                </c:pt>
                <c:pt idx="35">
                  <c:v>2.2151900000000002</c:v>
                </c:pt>
                <c:pt idx="36">
                  <c:v>2.2632600000000003</c:v>
                </c:pt>
                <c:pt idx="37">
                  <c:v>2.3059799999999999</c:v>
                </c:pt>
                <c:pt idx="38">
                  <c:v>2.34985</c:v>
                </c:pt>
                <c:pt idx="39">
                  <c:v>2.3864699999999996</c:v>
                </c:pt>
                <c:pt idx="40">
                  <c:v>2.41852</c:v>
                </c:pt>
                <c:pt idx="41">
                  <c:v>2.4593400000000001</c:v>
                </c:pt>
                <c:pt idx="42">
                  <c:v>2.4955700000000003</c:v>
                </c:pt>
                <c:pt idx="43">
                  <c:v>2.5318100000000001</c:v>
                </c:pt>
                <c:pt idx="44">
                  <c:v>2.5604200000000001</c:v>
                </c:pt>
                <c:pt idx="45">
                  <c:v>2.6012399999999998</c:v>
                </c:pt>
                <c:pt idx="46">
                  <c:v>2.6351900000000001</c:v>
                </c:pt>
                <c:pt idx="47">
                  <c:v>2.6649499999999997</c:v>
                </c:pt>
                <c:pt idx="48">
                  <c:v>2.6950799999999999</c:v>
                </c:pt>
                <c:pt idx="49">
                  <c:v>2.7252199999999998</c:v>
                </c:pt>
                <c:pt idx="50">
                  <c:v>2.75345</c:v>
                </c:pt>
                <c:pt idx="51">
                  <c:v>2.7816799999999997</c:v>
                </c:pt>
                <c:pt idx="52">
                  <c:v>2.8087600000000004</c:v>
                </c:pt>
                <c:pt idx="53">
                  <c:v>2.8366100000000003</c:v>
                </c:pt>
                <c:pt idx="54">
                  <c:v>2.8633099999999998</c:v>
                </c:pt>
                <c:pt idx="55">
                  <c:v>2.88544</c:v>
                </c:pt>
                <c:pt idx="56">
                  <c:v>2.9087100000000001</c:v>
                </c:pt>
                <c:pt idx="57">
                  <c:v>2.9331199999999997</c:v>
                </c:pt>
                <c:pt idx="58">
                  <c:v>2.95296</c:v>
                </c:pt>
                <c:pt idx="59">
                  <c:v>2.9743200000000001</c:v>
                </c:pt>
                <c:pt idx="60">
                  <c:v>2.99492</c:v>
                </c:pt>
                <c:pt idx="61">
                  <c:v>3.0159000000000002</c:v>
                </c:pt>
                <c:pt idx="62">
                  <c:v>3.04298</c:v>
                </c:pt>
                <c:pt idx="63">
                  <c:v>3.0631999999999997</c:v>
                </c:pt>
                <c:pt idx="64">
                  <c:v>3.0773200000000003</c:v>
                </c:pt>
                <c:pt idx="65">
                  <c:v>3.0975300000000003</c:v>
                </c:pt>
                <c:pt idx="66">
                  <c:v>3.1150799999999998</c:v>
                </c:pt>
                <c:pt idx="67">
                  <c:v>3.1326300000000002</c:v>
                </c:pt>
                <c:pt idx="68">
                  <c:v>3.1452199999999997</c:v>
                </c:pt>
                <c:pt idx="69">
                  <c:v>3.1646700000000001</c:v>
                </c:pt>
                <c:pt idx="70">
                  <c:v>3.1868000000000003</c:v>
                </c:pt>
                <c:pt idx="71">
                  <c:v>3.2035800000000001</c:v>
                </c:pt>
                <c:pt idx="72">
                  <c:v>3.2230400000000001</c:v>
                </c:pt>
                <c:pt idx="73">
                  <c:v>3.2371500000000002</c:v>
                </c:pt>
                <c:pt idx="74">
                  <c:v>3.2520300000000004</c:v>
                </c:pt>
                <c:pt idx="75">
                  <c:v>3.26309</c:v>
                </c:pt>
                <c:pt idx="76">
                  <c:v>3.2787299999999999</c:v>
                </c:pt>
                <c:pt idx="77">
                  <c:v>3.2905600000000002</c:v>
                </c:pt>
                <c:pt idx="78">
                  <c:v>3.3107800000000003</c:v>
                </c:pt>
                <c:pt idx="79">
                  <c:v>3.3260300000000003</c:v>
                </c:pt>
                <c:pt idx="80">
                  <c:v>3.3382399999999999</c:v>
                </c:pt>
                <c:pt idx="81">
                  <c:v>3.3531200000000001</c:v>
                </c:pt>
                <c:pt idx="82">
                  <c:v>3.3630399999999998</c:v>
                </c:pt>
                <c:pt idx="83">
                  <c:v>3.3756300000000001</c:v>
                </c:pt>
                <c:pt idx="84">
                  <c:v>3.3866900000000002</c:v>
                </c:pt>
                <c:pt idx="85">
                  <c:v>3.3985100000000004</c:v>
                </c:pt>
                <c:pt idx="86">
                  <c:v>3.4114800000000001</c:v>
                </c:pt>
                <c:pt idx="87">
                  <c:v>3.4316999999999998</c:v>
                </c:pt>
                <c:pt idx="88">
                  <c:v>3.4450500000000002</c:v>
                </c:pt>
                <c:pt idx="89">
                  <c:v>3.4515400000000001</c:v>
                </c:pt>
                <c:pt idx="90">
                  <c:v>3.4645100000000002</c:v>
                </c:pt>
                <c:pt idx="91">
                  <c:v>3.4778600000000002</c:v>
                </c:pt>
                <c:pt idx="92">
                  <c:v>3.4877800000000003</c:v>
                </c:pt>
                <c:pt idx="93">
                  <c:v>3.5026599999999997</c:v>
                </c:pt>
                <c:pt idx="94">
                  <c:v>3.5118100000000001</c:v>
                </c:pt>
                <c:pt idx="95">
                  <c:v>3.5263100000000001</c:v>
                </c:pt>
                <c:pt idx="96">
                  <c:v>3.5381300000000002</c:v>
                </c:pt>
                <c:pt idx="97">
                  <c:v>3.5491899999999998</c:v>
                </c:pt>
                <c:pt idx="98">
                  <c:v>3.5575900000000003</c:v>
                </c:pt>
                <c:pt idx="99">
                  <c:v>3.5709400000000002</c:v>
                </c:pt>
                <c:pt idx="100">
                  <c:v>3.58162</c:v>
                </c:pt>
                <c:pt idx="101">
                  <c:v>3.5911599999999999</c:v>
                </c:pt>
                <c:pt idx="102">
                  <c:v>3.6018400000000002</c:v>
                </c:pt>
                <c:pt idx="103">
                  <c:v>3.6140400000000001</c:v>
                </c:pt>
                <c:pt idx="104">
                  <c:v>3.62358</c:v>
                </c:pt>
                <c:pt idx="105">
                  <c:v>3.6331199999999999</c:v>
                </c:pt>
                <c:pt idx="106">
                  <c:v>3.64723</c:v>
                </c:pt>
                <c:pt idx="107">
                  <c:v>3.6518099999999998</c:v>
                </c:pt>
                <c:pt idx="108">
                  <c:v>3.6609600000000002</c:v>
                </c:pt>
                <c:pt idx="109">
                  <c:v>3.6754600000000002</c:v>
                </c:pt>
                <c:pt idx="110">
                  <c:v>3.6876700000000002</c:v>
                </c:pt>
                <c:pt idx="111">
                  <c:v>3.69225</c:v>
                </c:pt>
                <c:pt idx="112">
                  <c:v>3.7036899999999999</c:v>
                </c:pt>
                <c:pt idx="113">
                  <c:v>3.7136100000000001</c:v>
                </c:pt>
                <c:pt idx="114">
                  <c:v>3.7181899999999999</c:v>
                </c:pt>
                <c:pt idx="115">
                  <c:v>3.7307700000000001</c:v>
                </c:pt>
                <c:pt idx="116">
                  <c:v>3.7391700000000001</c:v>
                </c:pt>
                <c:pt idx="117">
                  <c:v>3.7490799999999997</c:v>
                </c:pt>
                <c:pt idx="118">
                  <c:v>3.7612899999999998</c:v>
                </c:pt>
                <c:pt idx="119">
                  <c:v>3.7662499999999999</c:v>
                </c:pt>
                <c:pt idx="120">
                  <c:v>3.7780800000000001</c:v>
                </c:pt>
                <c:pt idx="121">
                  <c:v>3.7872300000000001</c:v>
                </c:pt>
                <c:pt idx="122">
                  <c:v>3.7979099999999999</c:v>
                </c:pt>
                <c:pt idx="123">
                  <c:v>3.79982</c:v>
                </c:pt>
                <c:pt idx="124">
                  <c:v>3.80707</c:v>
                </c:pt>
                <c:pt idx="125">
                  <c:v>3.8238499999999997</c:v>
                </c:pt>
                <c:pt idx="126">
                  <c:v>3.8295700000000004</c:v>
                </c:pt>
                <c:pt idx="127">
                  <c:v>3.8379699999999999</c:v>
                </c:pt>
                <c:pt idx="128">
                  <c:v>3.84789</c:v>
                </c:pt>
                <c:pt idx="129">
                  <c:v>3.8562800000000004</c:v>
                </c:pt>
                <c:pt idx="130">
                  <c:v>3.8597100000000002</c:v>
                </c:pt>
                <c:pt idx="131">
                  <c:v>3.8684799999999999</c:v>
                </c:pt>
                <c:pt idx="132">
                  <c:v>3.8749699999999998</c:v>
                </c:pt>
                <c:pt idx="133">
                  <c:v>3.8841199999999998</c:v>
                </c:pt>
                <c:pt idx="134">
                  <c:v>3.89595</c:v>
                </c:pt>
                <c:pt idx="135">
                  <c:v>3.9066300000000003</c:v>
                </c:pt>
                <c:pt idx="136">
                  <c:v>3.9066300000000003</c:v>
                </c:pt>
                <c:pt idx="137">
                  <c:v>3.9135</c:v>
                </c:pt>
                <c:pt idx="138">
                  <c:v>3.92075</c:v>
                </c:pt>
                <c:pt idx="139">
                  <c:v>3.92876</c:v>
                </c:pt>
                <c:pt idx="140">
                  <c:v>3.93791</c:v>
                </c:pt>
                <c:pt idx="141">
                  <c:v>3.9474499999999999</c:v>
                </c:pt>
                <c:pt idx="142">
                  <c:v>3.9546999999999999</c:v>
                </c:pt>
                <c:pt idx="143">
                  <c:v>3.9623300000000001</c:v>
                </c:pt>
                <c:pt idx="144">
                  <c:v>3.9730100000000004</c:v>
                </c:pt>
                <c:pt idx="145">
                  <c:v>3.9741500000000003</c:v>
                </c:pt>
                <c:pt idx="146">
                  <c:v>3.9852099999999999</c:v>
                </c:pt>
                <c:pt idx="147">
                  <c:v>3.99017</c:v>
                </c:pt>
                <c:pt idx="148">
                  <c:v>3.9924599999999999</c:v>
                </c:pt>
                <c:pt idx="149">
                  <c:v>4.0054299999999996</c:v>
                </c:pt>
                <c:pt idx="150">
                  <c:v>4.0111499999999998</c:v>
                </c:pt>
                <c:pt idx="151">
                  <c:v>4.0164900000000001</c:v>
                </c:pt>
                <c:pt idx="152">
                  <c:v>4.0229800000000004</c:v>
                </c:pt>
                <c:pt idx="153">
                  <c:v>4.0298499999999997</c:v>
                </c:pt>
                <c:pt idx="154">
                  <c:v>4.0405300000000004</c:v>
                </c:pt>
                <c:pt idx="155">
                  <c:v>4.0393800000000004</c:v>
                </c:pt>
                <c:pt idx="156">
                  <c:v>4.04739</c:v>
                </c:pt>
                <c:pt idx="157">
                  <c:v>4.0664699999999998</c:v>
                </c:pt>
                <c:pt idx="158">
                  <c:v>4.0615100000000002</c:v>
                </c:pt>
                <c:pt idx="159">
                  <c:v>4.07104</c:v>
                </c:pt>
                <c:pt idx="160">
                  <c:v>4.0744800000000003</c:v>
                </c:pt>
                <c:pt idx="161">
                  <c:v>4.0775300000000003</c:v>
                </c:pt>
                <c:pt idx="162">
                  <c:v>4.0844000000000005</c:v>
                </c:pt>
                <c:pt idx="163">
                  <c:v>4.0904999999999996</c:v>
                </c:pt>
                <c:pt idx="164">
                  <c:v>4.0996600000000001</c:v>
                </c:pt>
                <c:pt idx="165">
                  <c:v>4.1004199999999997</c:v>
                </c:pt>
                <c:pt idx="166">
                  <c:v>4.1118600000000001</c:v>
                </c:pt>
                <c:pt idx="167">
                  <c:v>4.1187299999999993</c:v>
                </c:pt>
                <c:pt idx="168">
                  <c:v>4.1210200000000006</c:v>
                </c:pt>
                <c:pt idx="169">
                  <c:v>4.12521</c:v>
                </c:pt>
                <c:pt idx="170">
                  <c:v>4.1339899999999998</c:v>
                </c:pt>
                <c:pt idx="171">
                  <c:v>4.1347500000000004</c:v>
                </c:pt>
                <c:pt idx="172">
                  <c:v>4.1416199999999996</c:v>
                </c:pt>
                <c:pt idx="173">
                  <c:v>4.1564899999999998</c:v>
                </c:pt>
                <c:pt idx="174">
                  <c:v>4.1583999999999994</c:v>
                </c:pt>
                <c:pt idx="175">
                  <c:v>4.1583999999999994</c:v>
                </c:pt>
                <c:pt idx="176">
                  <c:v>4.1652700000000005</c:v>
                </c:pt>
                <c:pt idx="177">
                  <c:v>4.1717500000000003</c:v>
                </c:pt>
                <c:pt idx="178">
                  <c:v>4.1805300000000001</c:v>
                </c:pt>
                <c:pt idx="179">
                  <c:v>4.1824300000000001</c:v>
                </c:pt>
                <c:pt idx="180">
                  <c:v>4.1847200000000004</c:v>
                </c:pt>
                <c:pt idx="181">
                  <c:v>4.1885399999999997</c:v>
                </c:pt>
                <c:pt idx="182">
                  <c:v>4.1992200000000004</c:v>
                </c:pt>
                <c:pt idx="183">
                  <c:v>4.2053199999999995</c:v>
                </c:pt>
                <c:pt idx="184">
                  <c:v>4.21028</c:v>
                </c:pt>
                <c:pt idx="185">
                  <c:v>4.2087599999999998</c:v>
                </c:pt>
                <c:pt idx="186">
                  <c:v>4.2083699999999995</c:v>
                </c:pt>
                <c:pt idx="187">
                  <c:v>4.2202000000000002</c:v>
                </c:pt>
                <c:pt idx="188">
                  <c:v>4.2240099999999998</c:v>
                </c:pt>
                <c:pt idx="189">
                  <c:v>4.2289700000000003</c:v>
                </c:pt>
                <c:pt idx="190">
                  <c:v>4.2282099999999998</c:v>
                </c:pt>
                <c:pt idx="191">
                  <c:v>4.2400399999999996</c:v>
                </c:pt>
                <c:pt idx="192">
                  <c:v>4.2415600000000007</c:v>
                </c:pt>
                <c:pt idx="193">
                  <c:v>4.2472799999999999</c:v>
                </c:pt>
                <c:pt idx="194">
                  <c:v>4.2522399999999996</c:v>
                </c:pt>
                <c:pt idx="195">
                  <c:v>4.2545299999999999</c:v>
                </c:pt>
                <c:pt idx="196">
                  <c:v>4.2560600000000006</c:v>
                </c:pt>
                <c:pt idx="197">
                  <c:v>4.2598700000000003</c:v>
                </c:pt>
                <c:pt idx="198">
                  <c:v>4.2694099999999997</c:v>
                </c:pt>
                <c:pt idx="199">
                  <c:v>4.2678799999999999</c:v>
                </c:pt>
                <c:pt idx="200">
                  <c:v>4.2758900000000004</c:v>
                </c:pt>
                <c:pt idx="201">
                  <c:v>4.2762799999999999</c:v>
                </c:pt>
                <c:pt idx="202">
                  <c:v>4.2835200000000002</c:v>
                </c:pt>
                <c:pt idx="203">
                  <c:v>4.28085</c:v>
                </c:pt>
                <c:pt idx="204">
                  <c:v>4.2881</c:v>
                </c:pt>
                <c:pt idx="205">
                  <c:v>4.2877200000000002</c:v>
                </c:pt>
                <c:pt idx="206">
                  <c:v>4.2945900000000004</c:v>
                </c:pt>
                <c:pt idx="207">
                  <c:v>4.2980200000000002</c:v>
                </c:pt>
                <c:pt idx="208">
                  <c:v>4.3071700000000002</c:v>
                </c:pt>
                <c:pt idx="209">
                  <c:v>4.3094599999999996</c:v>
                </c:pt>
                <c:pt idx="210">
                  <c:v>4.3136599999999996</c:v>
                </c:pt>
                <c:pt idx="211">
                  <c:v>4.3144200000000001</c:v>
                </c:pt>
                <c:pt idx="212">
                  <c:v>4.3151899999999994</c:v>
                </c:pt>
                <c:pt idx="213">
                  <c:v>4.3186200000000001</c:v>
                </c:pt>
                <c:pt idx="214">
                  <c:v>4.3197600000000005</c:v>
                </c:pt>
                <c:pt idx="215">
                  <c:v>4.3285400000000003</c:v>
                </c:pt>
                <c:pt idx="216">
                  <c:v>4.3334999999999999</c:v>
                </c:pt>
                <c:pt idx="217">
                  <c:v>4.3338799999999997</c:v>
                </c:pt>
                <c:pt idx="218">
                  <c:v>4.3384600000000004</c:v>
                </c:pt>
                <c:pt idx="219">
                  <c:v>4.3369300000000006</c:v>
                </c:pt>
                <c:pt idx="220">
                  <c:v>4.3376899999999994</c:v>
                </c:pt>
                <c:pt idx="221">
                  <c:v>4.3411299999999997</c:v>
                </c:pt>
                <c:pt idx="222">
                  <c:v>4.3376899999999994</c:v>
                </c:pt>
                <c:pt idx="223">
                  <c:v>4.3453200000000001</c:v>
                </c:pt>
                <c:pt idx="224">
                  <c:v>4.3441800000000006</c:v>
                </c:pt>
                <c:pt idx="225">
                  <c:v>4.3559999999999999</c:v>
                </c:pt>
                <c:pt idx="226">
                  <c:v>4.3529499999999999</c:v>
                </c:pt>
                <c:pt idx="227">
                  <c:v>4.3582900000000002</c:v>
                </c:pt>
                <c:pt idx="228">
                  <c:v>4.3579099999999995</c:v>
                </c:pt>
                <c:pt idx="229">
                  <c:v>4.3643999999999998</c:v>
                </c:pt>
                <c:pt idx="230">
                  <c:v>4.3613400000000002</c:v>
                </c:pt>
                <c:pt idx="231">
                  <c:v>4.3621099999999995</c:v>
                </c:pt>
                <c:pt idx="232">
                  <c:v>4.3643999999999998</c:v>
                </c:pt>
                <c:pt idx="233">
                  <c:v>4.36897</c:v>
                </c:pt>
                <c:pt idx="234">
                  <c:v>4.3716400000000002</c:v>
                </c:pt>
                <c:pt idx="235">
                  <c:v>4.3750799999999996</c:v>
                </c:pt>
                <c:pt idx="236">
                  <c:v>4.37012</c:v>
                </c:pt>
                <c:pt idx="237">
                  <c:v>4.3746899999999993</c:v>
                </c:pt>
                <c:pt idx="238">
                  <c:v>4.3781300000000005</c:v>
                </c:pt>
                <c:pt idx="239">
                  <c:v>4.3750799999999996</c:v>
                </c:pt>
                <c:pt idx="240">
                  <c:v>4.3735499999999998</c:v>
                </c:pt>
                <c:pt idx="241">
                  <c:v>4.38042</c:v>
                </c:pt>
                <c:pt idx="242">
                  <c:v>4.3849900000000002</c:v>
                </c:pt>
                <c:pt idx="243">
                  <c:v>4.3872799999999996</c:v>
                </c:pt>
                <c:pt idx="244">
                  <c:v>4.3865200000000009</c:v>
                </c:pt>
                <c:pt idx="245">
                  <c:v>4.3842299999999996</c:v>
                </c:pt>
                <c:pt idx="246">
                  <c:v>4.3861400000000001</c:v>
                </c:pt>
                <c:pt idx="247">
                  <c:v>4.3819399999999993</c:v>
                </c:pt>
                <c:pt idx="248">
                  <c:v>4.39072</c:v>
                </c:pt>
                <c:pt idx="249">
                  <c:v>4.3891899999999993</c:v>
                </c:pt>
                <c:pt idx="250">
                  <c:v>4.3911000000000007</c:v>
                </c:pt>
                <c:pt idx="251">
                  <c:v>4.3911000000000007</c:v>
                </c:pt>
                <c:pt idx="252">
                  <c:v>4.3914799999999996</c:v>
                </c:pt>
                <c:pt idx="253">
                  <c:v>4.3880499999999998</c:v>
                </c:pt>
                <c:pt idx="254">
                  <c:v>4.3876599999999994</c:v>
                </c:pt>
                <c:pt idx="255">
                  <c:v>4.3891899999999993</c:v>
                </c:pt>
                <c:pt idx="256">
                  <c:v>4.3937700000000008</c:v>
                </c:pt>
                <c:pt idx="257">
                  <c:v>4.3949099999999994</c:v>
                </c:pt>
                <c:pt idx="258">
                  <c:v>4.3911000000000007</c:v>
                </c:pt>
                <c:pt idx="259">
                  <c:v>4.3911000000000007</c:v>
                </c:pt>
                <c:pt idx="260">
                  <c:v>4.3930100000000003</c:v>
                </c:pt>
                <c:pt idx="261">
                  <c:v>4.3857600000000003</c:v>
                </c:pt>
                <c:pt idx="262">
                  <c:v>4.39072</c:v>
                </c:pt>
                <c:pt idx="263">
                  <c:v>4.39072</c:v>
                </c:pt>
                <c:pt idx="264">
                  <c:v>4.3872799999999996</c:v>
                </c:pt>
                <c:pt idx="265">
                  <c:v>4.3891899999999993</c:v>
                </c:pt>
                <c:pt idx="266">
                  <c:v>4.3865200000000009</c:v>
                </c:pt>
                <c:pt idx="267">
                  <c:v>4.3853800000000005</c:v>
                </c:pt>
                <c:pt idx="268">
                  <c:v>4.3830900000000002</c:v>
                </c:pt>
                <c:pt idx="269">
                  <c:v>4.3865200000000009</c:v>
                </c:pt>
                <c:pt idx="270">
                  <c:v>4.3884300000000005</c:v>
                </c:pt>
                <c:pt idx="271">
                  <c:v>4.38232</c:v>
                </c:pt>
                <c:pt idx="272">
                  <c:v>4.3838500000000007</c:v>
                </c:pt>
                <c:pt idx="273">
                  <c:v>4.3746899999999993</c:v>
                </c:pt>
                <c:pt idx="274">
                  <c:v>4.3815600000000003</c:v>
                </c:pt>
                <c:pt idx="275">
                  <c:v>4.3735499999999998</c:v>
                </c:pt>
                <c:pt idx="276">
                  <c:v>4.3754600000000003</c:v>
                </c:pt>
                <c:pt idx="277">
                  <c:v>4.3735499999999998</c:v>
                </c:pt>
                <c:pt idx="278">
                  <c:v>4.3735499999999998</c:v>
                </c:pt>
                <c:pt idx="279">
                  <c:v>4.3724099999999995</c:v>
                </c:pt>
                <c:pt idx="280">
                  <c:v>4.37012</c:v>
                </c:pt>
                <c:pt idx="281">
                  <c:v>4.3674499999999998</c:v>
                </c:pt>
                <c:pt idx="282">
                  <c:v>4.3621099999999995</c:v>
                </c:pt>
                <c:pt idx="283">
                  <c:v>4.3624900000000002</c:v>
                </c:pt>
                <c:pt idx="284">
                  <c:v>4.3575299999999997</c:v>
                </c:pt>
                <c:pt idx="285">
                  <c:v>4.36172</c:v>
                </c:pt>
                <c:pt idx="286">
                  <c:v>4.3563799999999997</c:v>
                </c:pt>
                <c:pt idx="287">
                  <c:v>4.3479899999999994</c:v>
                </c:pt>
                <c:pt idx="288">
                  <c:v>4.3483700000000001</c:v>
                </c:pt>
                <c:pt idx="289">
                  <c:v>4.3472299999999997</c:v>
                </c:pt>
                <c:pt idx="290">
                  <c:v>4.3434099999999995</c:v>
                </c:pt>
                <c:pt idx="291">
                  <c:v>4.3376899999999994</c:v>
                </c:pt>
                <c:pt idx="292">
                  <c:v>4.3384600000000004</c:v>
                </c:pt>
                <c:pt idx="293">
                  <c:v>4.3338799999999997</c:v>
                </c:pt>
                <c:pt idx="294">
                  <c:v>4.3266299999999998</c:v>
                </c:pt>
                <c:pt idx="295">
                  <c:v>4.3247200000000001</c:v>
                </c:pt>
                <c:pt idx="296">
                  <c:v>4.319</c:v>
                </c:pt>
                <c:pt idx="297">
                  <c:v>4.31595</c:v>
                </c:pt>
                <c:pt idx="298">
                  <c:v>4.3106099999999996</c:v>
                </c:pt>
                <c:pt idx="299">
                  <c:v>4.3083200000000001</c:v>
                </c:pt>
                <c:pt idx="300">
                  <c:v>4.3090799999999998</c:v>
                </c:pt>
                <c:pt idx="301">
                  <c:v>4.3029799999999998</c:v>
                </c:pt>
                <c:pt idx="302">
                  <c:v>4.2980200000000002</c:v>
                </c:pt>
                <c:pt idx="303">
                  <c:v>4.29115</c:v>
                </c:pt>
                <c:pt idx="304">
                  <c:v>4.2884799999999998</c:v>
                </c:pt>
                <c:pt idx="305">
                  <c:v>4.2869599999999997</c:v>
                </c:pt>
                <c:pt idx="306">
                  <c:v>4.2762799999999999</c:v>
                </c:pt>
                <c:pt idx="307">
                  <c:v>4.27475</c:v>
                </c:pt>
                <c:pt idx="308">
                  <c:v>4.2690299999999999</c:v>
                </c:pt>
                <c:pt idx="309">
                  <c:v>4.2655900000000004</c:v>
                </c:pt>
                <c:pt idx="310">
                  <c:v>4.2598700000000003</c:v>
                </c:pt>
                <c:pt idx="311">
                  <c:v>4.2518599999999998</c:v>
                </c:pt>
                <c:pt idx="312">
                  <c:v>4.2476700000000003</c:v>
                </c:pt>
                <c:pt idx="313">
                  <c:v>4.2430900000000005</c:v>
                </c:pt>
                <c:pt idx="314">
                  <c:v>4.2388900000000005</c:v>
                </c:pt>
                <c:pt idx="315">
                  <c:v>4.2358400000000005</c:v>
                </c:pt>
                <c:pt idx="316">
                  <c:v>4.2293500000000002</c:v>
                </c:pt>
                <c:pt idx="317">
                  <c:v>4.2255399999999996</c:v>
                </c:pt>
                <c:pt idx="318">
                  <c:v>4.21638</c:v>
                </c:pt>
                <c:pt idx="319">
                  <c:v>4.2118100000000007</c:v>
                </c:pt>
                <c:pt idx="320">
                  <c:v>4.2091400000000005</c:v>
                </c:pt>
                <c:pt idx="321">
                  <c:v>4.2022700000000004</c:v>
                </c:pt>
                <c:pt idx="322">
                  <c:v>4.1942599999999999</c:v>
                </c:pt>
                <c:pt idx="323">
                  <c:v>4.1866300000000001</c:v>
                </c:pt>
                <c:pt idx="324">
                  <c:v>4.1824300000000001</c:v>
                </c:pt>
                <c:pt idx="325">
                  <c:v>4.1748000000000003</c:v>
                </c:pt>
                <c:pt idx="326">
                  <c:v>4.1702299999999992</c:v>
                </c:pt>
                <c:pt idx="327">
                  <c:v>4.1583999999999994</c:v>
                </c:pt>
                <c:pt idx="328">
                  <c:v>4.1477200000000005</c:v>
                </c:pt>
                <c:pt idx="329">
                  <c:v>4.1523000000000003</c:v>
                </c:pt>
                <c:pt idx="330">
                  <c:v>4.1435200000000005</c:v>
                </c:pt>
                <c:pt idx="331">
                  <c:v>4.1374199999999997</c:v>
                </c:pt>
                <c:pt idx="332">
                  <c:v>4.1256000000000004</c:v>
                </c:pt>
                <c:pt idx="333">
                  <c:v>4.11911</c:v>
                </c:pt>
                <c:pt idx="334">
                  <c:v>4.1080500000000004</c:v>
                </c:pt>
                <c:pt idx="335">
                  <c:v>4.1004199999999997</c:v>
                </c:pt>
                <c:pt idx="336">
                  <c:v>4.0912600000000001</c:v>
                </c:pt>
                <c:pt idx="337">
                  <c:v>4.0870699999999998</c:v>
                </c:pt>
                <c:pt idx="338">
                  <c:v>4.0836300000000003</c:v>
                </c:pt>
                <c:pt idx="339">
                  <c:v>4.0729499999999996</c:v>
                </c:pt>
                <c:pt idx="340">
                  <c:v>4.0634199999999998</c:v>
                </c:pt>
                <c:pt idx="341">
                  <c:v>4.0550199999999998</c:v>
                </c:pt>
                <c:pt idx="342">
                  <c:v>4.0447199999999999</c:v>
                </c:pt>
                <c:pt idx="343">
                  <c:v>4.0359499999999997</c:v>
                </c:pt>
                <c:pt idx="344">
                  <c:v>4.0290799999999996</c:v>
                </c:pt>
                <c:pt idx="345">
                  <c:v>4.0325199999999999</c:v>
                </c:pt>
                <c:pt idx="346">
                  <c:v>4.0149699999999999</c:v>
                </c:pt>
                <c:pt idx="347">
                  <c:v>4.00467</c:v>
                </c:pt>
                <c:pt idx="348">
                  <c:v>3.9939899999999997</c:v>
                </c:pt>
                <c:pt idx="349">
                  <c:v>3.9897900000000002</c:v>
                </c:pt>
                <c:pt idx="350">
                  <c:v>3.9756799999999997</c:v>
                </c:pt>
                <c:pt idx="351">
                  <c:v>3.9604200000000001</c:v>
                </c:pt>
                <c:pt idx="352">
                  <c:v>3.9604200000000001</c:v>
                </c:pt>
                <c:pt idx="353">
                  <c:v>3.9455399999999998</c:v>
                </c:pt>
                <c:pt idx="354">
                  <c:v>3.9329499999999999</c:v>
                </c:pt>
                <c:pt idx="355">
                  <c:v>3.9218899999999999</c:v>
                </c:pt>
                <c:pt idx="356">
                  <c:v>3.9192199999999997</c:v>
                </c:pt>
                <c:pt idx="357">
                  <c:v>3.9054899999999999</c:v>
                </c:pt>
                <c:pt idx="358">
                  <c:v>3.88985</c:v>
                </c:pt>
                <c:pt idx="359">
                  <c:v>3.8829799999999999</c:v>
                </c:pt>
                <c:pt idx="360">
                  <c:v>3.8757299999999999</c:v>
                </c:pt>
                <c:pt idx="361">
                  <c:v>3.8627600000000002</c:v>
                </c:pt>
                <c:pt idx="362">
                  <c:v>3.8547500000000001</c:v>
                </c:pt>
                <c:pt idx="363">
                  <c:v>3.8349199999999999</c:v>
                </c:pt>
                <c:pt idx="364">
                  <c:v>3.8291900000000001</c:v>
                </c:pt>
                <c:pt idx="365">
                  <c:v>3.8124099999999999</c:v>
                </c:pt>
                <c:pt idx="366">
                  <c:v>3.8017300000000001</c:v>
                </c:pt>
                <c:pt idx="367">
                  <c:v>3.7960100000000003</c:v>
                </c:pt>
                <c:pt idx="368">
                  <c:v>3.7765500000000003</c:v>
                </c:pt>
                <c:pt idx="369">
                  <c:v>3.7628200000000001</c:v>
                </c:pt>
                <c:pt idx="370">
                  <c:v>3.7525200000000001</c:v>
                </c:pt>
                <c:pt idx="371">
                  <c:v>3.73726</c:v>
                </c:pt>
                <c:pt idx="372">
                  <c:v>3.7231399999999999</c:v>
                </c:pt>
                <c:pt idx="373">
                  <c:v>3.7052199999999997</c:v>
                </c:pt>
                <c:pt idx="374">
                  <c:v>3.6850000000000001</c:v>
                </c:pt>
                <c:pt idx="375">
                  <c:v>3.6743200000000003</c:v>
                </c:pt>
                <c:pt idx="376">
                  <c:v>3.6541000000000001</c:v>
                </c:pt>
                <c:pt idx="377">
                  <c:v>3.6312099999999998</c:v>
                </c:pt>
                <c:pt idx="378">
                  <c:v>3.61557</c:v>
                </c:pt>
                <c:pt idx="379">
                  <c:v>3.59612</c:v>
                </c:pt>
                <c:pt idx="380">
                  <c:v>3.5800900000000002</c:v>
                </c:pt>
                <c:pt idx="381">
                  <c:v>3.5495799999999997</c:v>
                </c:pt>
                <c:pt idx="382">
                  <c:v>3.5091399999999999</c:v>
                </c:pt>
                <c:pt idx="383">
                  <c:v>3.4572600000000002</c:v>
                </c:pt>
              </c:numCache>
            </c:numRef>
          </c:yVal>
          <c:smooth val="0"/>
        </c:ser>
        <c:ser>
          <c:idx val="3"/>
          <c:order val="1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ST_4_best!$D$6:$D$44</c:f>
              <c:numCache>
                <c:formatCode>0.00E+00</c:formatCode>
                <c:ptCount val="39"/>
                <c:pt idx="0" formatCode="General">
                  <c:v>0</c:v>
                </c:pt>
                <c:pt idx="1">
                  <c:v>1.2821499999999999E-3</c:v>
                </c:pt>
                <c:pt idx="2">
                  <c:v>5.1284800000000004E-3</c:v>
                </c:pt>
                <c:pt idx="3">
                  <c:v>1.15216E-2</c:v>
                </c:pt>
                <c:pt idx="4">
                  <c:v>2.04388E-2</c:v>
                </c:pt>
                <c:pt idx="5">
                  <c:v>3.1850799999999999E-2</c:v>
                </c:pt>
                <c:pt idx="6">
                  <c:v>4.57375E-2</c:v>
                </c:pt>
                <c:pt idx="7">
                  <c:v>6.2E-2</c:v>
                </c:pt>
                <c:pt idx="8">
                  <c:v>8.0600400000000003E-2</c:v>
                </c:pt>
                <c:pt idx="9">
                  <c:v>0.10145</c:v>
                </c:pt>
                <c:pt idx="10">
                  <c:v>0.124475</c:v>
                </c:pt>
                <c:pt idx="11">
                  <c:v>0.14957500000000001</c:v>
                </c:pt>
                <c:pt idx="12">
                  <c:v>0.176675</c:v>
                </c:pt>
                <c:pt idx="13">
                  <c:v>0.205625</c:v>
                </c:pt>
                <c:pt idx="14">
                  <c:v>0.236375</c:v>
                </c:pt>
                <c:pt idx="15">
                  <c:v>0.268654</c:v>
                </c:pt>
                <c:pt idx="16">
                  <c:v>0.302454</c:v>
                </c:pt>
                <c:pt idx="17">
                  <c:v>0.337754</c:v>
                </c:pt>
                <c:pt idx="18">
                  <c:v>0.37425399999999998</c:v>
                </c:pt>
                <c:pt idx="19">
                  <c:v>0.411854</c:v>
                </c:pt>
                <c:pt idx="20">
                  <c:v>0.45045400000000002</c:v>
                </c:pt>
                <c:pt idx="21">
                  <c:v>0.48985400000000001</c:v>
                </c:pt>
                <c:pt idx="22">
                  <c:v>0.52976299999999998</c:v>
                </c:pt>
                <c:pt idx="23">
                  <c:v>0.57036299999999995</c:v>
                </c:pt>
                <c:pt idx="24">
                  <c:v>0.61116300000000001</c:v>
                </c:pt>
                <c:pt idx="25">
                  <c:v>0.65196299999999996</c:v>
                </c:pt>
                <c:pt idx="26">
                  <c:v>0.69276300000000002</c:v>
                </c:pt>
                <c:pt idx="27">
                  <c:v>0.73356299999999997</c:v>
                </c:pt>
                <c:pt idx="28">
                  <c:v>0.77416399999999996</c:v>
                </c:pt>
                <c:pt idx="29">
                  <c:v>0.81416299999999997</c:v>
                </c:pt>
                <c:pt idx="30">
                  <c:v>0.85336400000000001</c:v>
                </c:pt>
                <c:pt idx="31">
                  <c:v>0.89196299999999995</c:v>
                </c:pt>
                <c:pt idx="32">
                  <c:v>0.92936399999999997</c:v>
                </c:pt>
                <c:pt idx="33">
                  <c:v>0.96576300000000004</c:v>
                </c:pt>
                <c:pt idx="34" formatCode="General">
                  <c:v>1.0005200000000001</c:v>
                </c:pt>
              </c:numCache>
            </c:numRef>
          </c:xVal>
          <c:yVal>
            <c:numRef>
              <c:f>ST_4_best!$F$6:$F$44</c:f>
              <c:numCache>
                <c:formatCode>0.00E+00</c:formatCode>
                <c:ptCount val="39"/>
                <c:pt idx="0">
                  <c:v>5.25734E-5</c:v>
                </c:pt>
                <c:pt idx="1">
                  <c:v>0.13599700000000001</c:v>
                </c:pt>
                <c:pt idx="2">
                  <c:v>0.40241699999999997</c:v>
                </c:pt>
                <c:pt idx="3">
                  <c:v>0.84916899999999995</c:v>
                </c:pt>
                <c:pt idx="4">
                  <c:v>1.4607699999999999</c:v>
                </c:pt>
                <c:pt idx="5">
                  <c:v>2.1015999999999999</c:v>
                </c:pt>
                <c:pt idx="6">
                  <c:v>2.67394</c:v>
                </c:pt>
                <c:pt idx="7">
                  <c:v>3.1495000000000002</c:v>
                </c:pt>
                <c:pt idx="8">
                  <c:v>3.4644400000000002</c:v>
                </c:pt>
                <c:pt idx="9">
                  <c:v>3.6357199999999996</c:v>
                </c:pt>
                <c:pt idx="10">
                  <c:v>3.74566</c:v>
                </c:pt>
                <c:pt idx="11">
                  <c:v>3.8331599999999999</c:v>
                </c:pt>
                <c:pt idx="12">
                  <c:v>3.9091399999999998</c:v>
                </c:pt>
                <c:pt idx="13">
                  <c:v>3.9765700000000002</c:v>
                </c:pt>
                <c:pt idx="14">
                  <c:v>4.0400400000000003</c:v>
                </c:pt>
                <c:pt idx="15">
                  <c:v>4.0963400000000005</c:v>
                </c:pt>
                <c:pt idx="16">
                  <c:v>4.1483400000000001</c:v>
                </c:pt>
                <c:pt idx="17">
                  <c:v>4.1951400000000003</c:v>
                </c:pt>
                <c:pt idx="18">
                  <c:v>4.2368100000000002</c:v>
                </c:pt>
                <c:pt idx="19">
                  <c:v>4.2752600000000003</c:v>
                </c:pt>
                <c:pt idx="20">
                  <c:v>4.3089700000000004</c:v>
                </c:pt>
                <c:pt idx="21">
                  <c:v>4.3398100000000008</c:v>
                </c:pt>
                <c:pt idx="22">
                  <c:v>4.3669899999999995</c:v>
                </c:pt>
                <c:pt idx="23">
                  <c:v>4.3913700000000002</c:v>
                </c:pt>
                <c:pt idx="24">
                  <c:v>4.4106899999999998</c:v>
                </c:pt>
                <c:pt idx="25">
                  <c:v>4.4275000000000002</c:v>
                </c:pt>
                <c:pt idx="26">
                  <c:v>4.4410699999999999</c:v>
                </c:pt>
                <c:pt idx="27">
                  <c:v>4.4470499999999999</c:v>
                </c:pt>
                <c:pt idx="28">
                  <c:v>4.4536499999999997</c:v>
                </c:pt>
                <c:pt idx="29">
                  <c:v>4.4556199999999997</c:v>
                </c:pt>
                <c:pt idx="30">
                  <c:v>4.4599899999999995</c:v>
                </c:pt>
                <c:pt idx="31">
                  <c:v>4.4550299999999998</c:v>
                </c:pt>
                <c:pt idx="32">
                  <c:v>4.4544300000000003</c:v>
                </c:pt>
                <c:pt idx="33">
                  <c:v>4.1943700000000002</c:v>
                </c:pt>
                <c:pt idx="34">
                  <c:v>1.42225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561024"/>
        <c:axId val="158562944"/>
      </c:scatterChart>
      <c:valAx>
        <c:axId val="158561024"/>
        <c:scaling>
          <c:orientation val="minMax"/>
          <c:max val="1.25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Displacement (mm)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8562944"/>
        <c:crosses val="autoZero"/>
        <c:crossBetween val="midCat"/>
        <c:majorUnit val="0.25"/>
      </c:valAx>
      <c:valAx>
        <c:axId val="15856294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Load (KN)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8561024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37710437710437"/>
          <c:y val="5.1597039953339169E-2"/>
          <c:w val="0.70030521752962693"/>
          <c:h val="0.76044610585293015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C_Notch_best!$G$60:$G$100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3.3295900000000002E-4</c:v>
                </c:pt>
                <c:pt idx="7" formatCode="0.00E+00">
                  <c:v>1.1779399999999999E-3</c:v>
                </c:pt>
                <c:pt idx="8" formatCode="0.00E+00">
                  <c:v>2.27764E-3</c:v>
                </c:pt>
                <c:pt idx="9" formatCode="0.00E+00">
                  <c:v>3.9825900000000003E-3</c:v>
                </c:pt>
                <c:pt idx="10" formatCode="0.00E+00">
                  <c:v>7.5578399999999997E-3</c:v>
                </c:pt>
                <c:pt idx="11" formatCode="0.00E+00">
                  <c:v>1.59078E-2</c:v>
                </c:pt>
                <c:pt idx="12" formatCode="0.00E+00">
                  <c:v>2.8375399999999999E-2</c:v>
                </c:pt>
                <c:pt idx="13" formatCode="0.00E+00">
                  <c:v>4.1773999999999999E-2</c:v>
                </c:pt>
                <c:pt idx="14" formatCode="0.00E+00">
                  <c:v>5.5585900000000001E-2</c:v>
                </c:pt>
                <c:pt idx="15" formatCode="0.00E+00">
                  <c:v>7.0088999999999999E-2</c:v>
                </c:pt>
                <c:pt idx="16" formatCode="0.00E+00">
                  <c:v>8.53019E-2</c:v>
                </c:pt>
                <c:pt idx="17" formatCode="0.00E+00">
                  <c:v>0.10122100000000001</c:v>
                </c:pt>
                <c:pt idx="18" formatCode="0.00E+00">
                  <c:v>0.11801499999999999</c:v>
                </c:pt>
                <c:pt idx="19" formatCode="0.00E+00">
                  <c:v>0.135689</c:v>
                </c:pt>
                <c:pt idx="20" formatCode="0.00E+00">
                  <c:v>0.15429399999999999</c:v>
                </c:pt>
                <c:pt idx="21" formatCode="0.00E+00">
                  <c:v>0.173794</c:v>
                </c:pt>
                <c:pt idx="22" formatCode="0.00E+00">
                  <c:v>0.19440199999999999</c:v>
                </c:pt>
                <c:pt idx="23" formatCode="0.00E+00">
                  <c:v>0.216443</c:v>
                </c:pt>
                <c:pt idx="24" formatCode="0.00E+00">
                  <c:v>0.239231</c:v>
                </c:pt>
                <c:pt idx="25" formatCode="0.00E+00">
                  <c:v>0.262573</c:v>
                </c:pt>
                <c:pt idx="26" formatCode="0.00E+00">
                  <c:v>0.28568399999999999</c:v>
                </c:pt>
                <c:pt idx="27" formatCode="0.00E+00">
                  <c:v>0.30929400000000001</c:v>
                </c:pt>
                <c:pt idx="28" formatCode="0.00E+00">
                  <c:v>0.33297700000000002</c:v>
                </c:pt>
                <c:pt idx="29" formatCode="0.00E+00">
                  <c:v>0.35610700000000001</c:v>
                </c:pt>
                <c:pt idx="30" formatCode="0.00E+00">
                  <c:v>0.35616199999999998</c:v>
                </c:pt>
                <c:pt idx="31" formatCode="0.00E+00">
                  <c:v>0.35616199999999998</c:v>
                </c:pt>
                <c:pt idx="32" formatCode="0.00E+00">
                  <c:v>0.35616199999999998</c:v>
                </c:pt>
                <c:pt idx="33" formatCode="0.00E+00">
                  <c:v>0.35616199999999998</c:v>
                </c:pt>
                <c:pt idx="34" formatCode="0.00E+00">
                  <c:v>0.35616199999999998</c:v>
                </c:pt>
                <c:pt idx="35" formatCode="0.00E+00">
                  <c:v>0.35616199999999998</c:v>
                </c:pt>
                <c:pt idx="36" formatCode="0.00E+00">
                  <c:v>0.35616199999999998</c:v>
                </c:pt>
                <c:pt idx="37" formatCode="0.00E+00">
                  <c:v>0.35616199999999998</c:v>
                </c:pt>
                <c:pt idx="38" formatCode="0.00E+00">
                  <c:v>0.35616199999999998</c:v>
                </c:pt>
                <c:pt idx="39" formatCode="0.00E+00">
                  <c:v>0.35616199999999998</c:v>
                </c:pt>
                <c:pt idx="40" formatCode="0.00E+00">
                  <c:v>0.35616199999999998</c:v>
                </c:pt>
              </c:numCache>
            </c:numRef>
          </c:xVal>
          <c:yVal>
            <c:numRef>
              <c:f>C_Notch_best!$J$60:$J$100</c:f>
              <c:numCache>
                <c:formatCode>General</c:formatCode>
                <c:ptCount val="41"/>
                <c:pt idx="0">
                  <c:v>5.0000000000000001E-3</c:v>
                </c:pt>
                <c:pt idx="1">
                  <c:v>5.0000000000000001E-3</c:v>
                </c:pt>
                <c:pt idx="2">
                  <c:v>5.0000000000000001E-3</c:v>
                </c:pt>
                <c:pt idx="3">
                  <c:v>5.0000000000000001E-3</c:v>
                </c:pt>
                <c:pt idx="4">
                  <c:v>5.0000000000000001E-3</c:v>
                </c:pt>
                <c:pt idx="5">
                  <c:v>5.0000000000000001E-3</c:v>
                </c:pt>
                <c:pt idx="6">
                  <c:v>5.0000000000000001E-3</c:v>
                </c:pt>
                <c:pt idx="7">
                  <c:v>5.0000000000000001E-3</c:v>
                </c:pt>
                <c:pt idx="8">
                  <c:v>5.0000000000000001E-3</c:v>
                </c:pt>
                <c:pt idx="9">
                  <c:v>5.0000000000000001E-3</c:v>
                </c:pt>
                <c:pt idx="10">
                  <c:v>5.0000000000000001E-3</c:v>
                </c:pt>
                <c:pt idx="11">
                  <c:v>5.0000000000000001E-3</c:v>
                </c:pt>
                <c:pt idx="12">
                  <c:v>5.0000000000000001E-3</c:v>
                </c:pt>
                <c:pt idx="13">
                  <c:v>5.0000000000000001E-3</c:v>
                </c:pt>
                <c:pt idx="14">
                  <c:v>5.0000000000000001E-3</c:v>
                </c:pt>
                <c:pt idx="15">
                  <c:v>5.0000000000000001E-3</c:v>
                </c:pt>
                <c:pt idx="16">
                  <c:v>5.0000000000000001E-3</c:v>
                </c:pt>
                <c:pt idx="17">
                  <c:v>5.0000000000000001E-3</c:v>
                </c:pt>
                <c:pt idx="18">
                  <c:v>5.0000000000000001E-3</c:v>
                </c:pt>
                <c:pt idx="19">
                  <c:v>5.0000000000000001E-3</c:v>
                </c:pt>
                <c:pt idx="20">
                  <c:v>5.0000000000000001E-3</c:v>
                </c:pt>
                <c:pt idx="21">
                  <c:v>5.0000000000000001E-3</c:v>
                </c:pt>
                <c:pt idx="22">
                  <c:v>5.0000000000000001E-3</c:v>
                </c:pt>
                <c:pt idx="23">
                  <c:v>5.0000000000000001E-3</c:v>
                </c:pt>
                <c:pt idx="24">
                  <c:v>5.0000000000000001E-3</c:v>
                </c:pt>
                <c:pt idx="25">
                  <c:v>5.0000000000000001E-3</c:v>
                </c:pt>
                <c:pt idx="26">
                  <c:v>5.0000000000000001E-3</c:v>
                </c:pt>
                <c:pt idx="27">
                  <c:v>5.0000000000000001E-3</c:v>
                </c:pt>
                <c:pt idx="28">
                  <c:v>5.0000000000000001E-3</c:v>
                </c:pt>
                <c:pt idx="29">
                  <c:v>5.0000000000000001E-3</c:v>
                </c:pt>
                <c:pt idx="30">
                  <c:v>5.0000000000000001E-3</c:v>
                </c:pt>
                <c:pt idx="31">
                  <c:v>5.0000000000000001E-3</c:v>
                </c:pt>
                <c:pt idx="32">
                  <c:v>5.0000000000000001E-3</c:v>
                </c:pt>
                <c:pt idx="33">
                  <c:v>5.0000000000000001E-3</c:v>
                </c:pt>
                <c:pt idx="34">
                  <c:v>5.0000000000000001E-3</c:v>
                </c:pt>
                <c:pt idx="35">
                  <c:v>5.0000000000000001E-3</c:v>
                </c:pt>
                <c:pt idx="36">
                  <c:v>5.0000000000000001E-3</c:v>
                </c:pt>
                <c:pt idx="37">
                  <c:v>5.0000000000000001E-3</c:v>
                </c:pt>
                <c:pt idx="38">
                  <c:v>5.0000000000000001E-3</c:v>
                </c:pt>
                <c:pt idx="39">
                  <c:v>5.0000000000000001E-3</c:v>
                </c:pt>
                <c:pt idx="40">
                  <c:v>5.0000000000000001E-3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C_Notch_best!$G$60:$G$100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3.3295900000000002E-4</c:v>
                </c:pt>
                <c:pt idx="7" formatCode="0.00E+00">
                  <c:v>1.1779399999999999E-3</c:v>
                </c:pt>
                <c:pt idx="8" formatCode="0.00E+00">
                  <c:v>2.27764E-3</c:v>
                </c:pt>
                <c:pt idx="9" formatCode="0.00E+00">
                  <c:v>3.9825900000000003E-3</c:v>
                </c:pt>
                <c:pt idx="10" formatCode="0.00E+00">
                  <c:v>7.5578399999999997E-3</c:v>
                </c:pt>
                <c:pt idx="11" formatCode="0.00E+00">
                  <c:v>1.59078E-2</c:v>
                </c:pt>
                <c:pt idx="12" formatCode="0.00E+00">
                  <c:v>2.8375399999999999E-2</c:v>
                </c:pt>
                <c:pt idx="13" formatCode="0.00E+00">
                  <c:v>4.1773999999999999E-2</c:v>
                </c:pt>
                <c:pt idx="14" formatCode="0.00E+00">
                  <c:v>5.5585900000000001E-2</c:v>
                </c:pt>
                <c:pt idx="15" formatCode="0.00E+00">
                  <c:v>7.0088999999999999E-2</c:v>
                </c:pt>
                <c:pt idx="16" formatCode="0.00E+00">
                  <c:v>8.53019E-2</c:v>
                </c:pt>
                <c:pt idx="17" formatCode="0.00E+00">
                  <c:v>0.10122100000000001</c:v>
                </c:pt>
                <c:pt idx="18" formatCode="0.00E+00">
                  <c:v>0.11801499999999999</c:v>
                </c:pt>
                <c:pt idx="19" formatCode="0.00E+00">
                  <c:v>0.135689</c:v>
                </c:pt>
                <c:pt idx="20" formatCode="0.00E+00">
                  <c:v>0.15429399999999999</c:v>
                </c:pt>
                <c:pt idx="21" formatCode="0.00E+00">
                  <c:v>0.173794</c:v>
                </c:pt>
                <c:pt idx="22" formatCode="0.00E+00">
                  <c:v>0.19440199999999999</c:v>
                </c:pt>
                <c:pt idx="23" formatCode="0.00E+00">
                  <c:v>0.216443</c:v>
                </c:pt>
                <c:pt idx="24" formatCode="0.00E+00">
                  <c:v>0.239231</c:v>
                </c:pt>
                <c:pt idx="25" formatCode="0.00E+00">
                  <c:v>0.262573</c:v>
                </c:pt>
                <c:pt idx="26" formatCode="0.00E+00">
                  <c:v>0.28568399999999999</c:v>
                </c:pt>
                <c:pt idx="27" formatCode="0.00E+00">
                  <c:v>0.30929400000000001</c:v>
                </c:pt>
                <c:pt idx="28" formatCode="0.00E+00">
                  <c:v>0.33297700000000002</c:v>
                </c:pt>
                <c:pt idx="29" formatCode="0.00E+00">
                  <c:v>0.35610700000000001</c:v>
                </c:pt>
                <c:pt idx="30" formatCode="0.00E+00">
                  <c:v>0.35616199999999998</c:v>
                </c:pt>
                <c:pt idx="31" formatCode="0.00E+00">
                  <c:v>0.35616199999999998</c:v>
                </c:pt>
                <c:pt idx="32" formatCode="0.00E+00">
                  <c:v>0.35616199999999998</c:v>
                </c:pt>
                <c:pt idx="33" formatCode="0.00E+00">
                  <c:v>0.35616199999999998</c:v>
                </c:pt>
                <c:pt idx="34" formatCode="0.00E+00">
                  <c:v>0.35616199999999998</c:v>
                </c:pt>
                <c:pt idx="35" formatCode="0.00E+00">
                  <c:v>0.35616199999999998</c:v>
                </c:pt>
                <c:pt idx="36" formatCode="0.00E+00">
                  <c:v>0.35616199999999998</c:v>
                </c:pt>
                <c:pt idx="37" formatCode="0.00E+00">
                  <c:v>0.35616199999999998</c:v>
                </c:pt>
                <c:pt idx="38" formatCode="0.00E+00">
                  <c:v>0.35616199999999998</c:v>
                </c:pt>
                <c:pt idx="39" formatCode="0.00E+00">
                  <c:v>0.35616199999999998</c:v>
                </c:pt>
                <c:pt idx="40" formatCode="0.00E+00">
                  <c:v>0.35616199999999998</c:v>
                </c:pt>
              </c:numCache>
            </c:numRef>
          </c:xVal>
          <c:yVal>
            <c:numRef>
              <c:f>C_Notch_best!$H$60:$H$100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4.6119400000000001E-6</c:v>
                </c:pt>
                <c:pt idx="7" formatCode="0.00E+00">
                  <c:v>1.6518799999999998E-5</c:v>
                </c:pt>
                <c:pt idx="8" formatCode="0.00E+00">
                  <c:v>3.2462799999999997E-5</c:v>
                </c:pt>
                <c:pt idx="9" formatCode="0.00E+00">
                  <c:v>5.77867E-5</c:v>
                </c:pt>
                <c:pt idx="10" formatCode="0.00E+00">
                  <c:v>1.11623E-4</c:v>
                </c:pt>
                <c:pt idx="11" formatCode="0.00E+00">
                  <c:v>2.3875099999999999E-4</c:v>
                </c:pt>
                <c:pt idx="12" formatCode="0.00E+00">
                  <c:v>4.2903599999999999E-4</c:v>
                </c:pt>
                <c:pt idx="13" formatCode="0.00E+00">
                  <c:v>6.3029700000000004E-4</c:v>
                </c:pt>
                <c:pt idx="14" formatCode="0.00E+00">
                  <c:v>8.3481099999999997E-4</c:v>
                </c:pt>
                <c:pt idx="15" formatCode="0.00E+00">
                  <c:v>1.0476000000000001E-3</c:v>
                </c:pt>
                <c:pt idx="16" formatCode="0.00E+00">
                  <c:v>1.2700700000000001E-3</c:v>
                </c:pt>
                <c:pt idx="17" formatCode="0.00E+00">
                  <c:v>1.5023599999999999E-3</c:v>
                </c:pt>
                <c:pt idx="18" formatCode="0.00E+00">
                  <c:v>1.7475699999999999E-3</c:v>
                </c:pt>
                <c:pt idx="19" formatCode="0.00E+00">
                  <c:v>2.00665E-3</c:v>
                </c:pt>
                <c:pt idx="20" formatCode="0.00E+00">
                  <c:v>2.2804600000000002E-3</c:v>
                </c:pt>
                <c:pt idx="21" formatCode="0.00E+00">
                  <c:v>2.5695599999999998E-3</c:v>
                </c:pt>
                <c:pt idx="22" formatCode="0.00E+00">
                  <c:v>2.87776E-3</c:v>
                </c:pt>
                <c:pt idx="23" formatCode="0.00E+00">
                  <c:v>3.2108599999999998E-3</c:v>
                </c:pt>
                <c:pt idx="24" formatCode="0.00E+00">
                  <c:v>3.5599300000000002E-3</c:v>
                </c:pt>
                <c:pt idx="25" formatCode="0.00E+00">
                  <c:v>3.9232599999999996E-3</c:v>
                </c:pt>
                <c:pt idx="26" formatCode="0.00E+00">
                  <c:v>4.28992E-3</c:v>
                </c:pt>
                <c:pt idx="27" formatCode="0.00E+00">
                  <c:v>4.6715100000000002E-3</c:v>
                </c:pt>
                <c:pt idx="28" formatCode="0.00E+00">
                  <c:v>5.0633500000000003E-3</c:v>
                </c:pt>
                <c:pt idx="29" formatCode="0.00E+00">
                  <c:v>5.5008399999999999E-3</c:v>
                </c:pt>
                <c:pt idx="30" formatCode="0.00E+00">
                  <c:v>5.5285300000000002E-3</c:v>
                </c:pt>
                <c:pt idx="31" formatCode="0.00E+00">
                  <c:v>5.5285300000000002E-3</c:v>
                </c:pt>
                <c:pt idx="32" formatCode="0.00E+00">
                  <c:v>5.5285300000000002E-3</c:v>
                </c:pt>
                <c:pt idx="33" formatCode="0.00E+00">
                  <c:v>5.5285300000000002E-3</c:v>
                </c:pt>
                <c:pt idx="34" formatCode="0.00E+00">
                  <c:v>5.5285300000000002E-3</c:v>
                </c:pt>
                <c:pt idx="35" formatCode="0.00E+00">
                  <c:v>5.5285300000000002E-3</c:v>
                </c:pt>
                <c:pt idx="36" formatCode="0.00E+00">
                  <c:v>5.5285300000000002E-3</c:v>
                </c:pt>
                <c:pt idx="37" formatCode="0.00E+00">
                  <c:v>5.5285300000000002E-3</c:v>
                </c:pt>
                <c:pt idx="38" formatCode="0.00E+00">
                  <c:v>5.5285300000000002E-3</c:v>
                </c:pt>
                <c:pt idx="39" formatCode="0.00E+00">
                  <c:v>5.5285300000000002E-3</c:v>
                </c:pt>
                <c:pt idx="40" formatCode="0.00E+00">
                  <c:v>5.5285300000000002E-3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327744"/>
        <c:axId val="161334016"/>
      </c:scatterChart>
      <c:valAx>
        <c:axId val="161327744"/>
        <c:scaling>
          <c:orientation val="minMax"/>
          <c:max val="0.35000000000000003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334016"/>
        <c:crosses val="autoZero"/>
        <c:crossBetween val="midCat"/>
        <c:majorUnit val="7.0000000000000007E-2"/>
      </c:valAx>
      <c:valAx>
        <c:axId val="16133401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Change in VVF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327744"/>
        <c:crosses val="autoZero"/>
        <c:crossBetween val="midCat"/>
        <c:majorUnit val="2.0000000000000005E-3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82828282828282"/>
          <c:y val="5.1597039953339169E-2"/>
          <c:w val="0.77185403907844852"/>
          <c:h val="0.73799941673957437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C_Notch_best!$G$60:$G$100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3.3295900000000002E-4</c:v>
                </c:pt>
                <c:pt idx="7" formatCode="0.00E+00">
                  <c:v>1.1779399999999999E-3</c:v>
                </c:pt>
                <c:pt idx="8" formatCode="0.00E+00">
                  <c:v>2.27764E-3</c:v>
                </c:pt>
                <c:pt idx="9" formatCode="0.00E+00">
                  <c:v>3.9825900000000003E-3</c:v>
                </c:pt>
                <c:pt idx="10" formatCode="0.00E+00">
                  <c:v>7.5578399999999997E-3</c:v>
                </c:pt>
                <c:pt idx="11" formatCode="0.00E+00">
                  <c:v>1.59078E-2</c:v>
                </c:pt>
                <c:pt idx="12" formatCode="0.00E+00">
                  <c:v>2.8375399999999999E-2</c:v>
                </c:pt>
                <c:pt idx="13" formatCode="0.00E+00">
                  <c:v>4.1773999999999999E-2</c:v>
                </c:pt>
                <c:pt idx="14" formatCode="0.00E+00">
                  <c:v>5.5585900000000001E-2</c:v>
                </c:pt>
                <c:pt idx="15" formatCode="0.00E+00">
                  <c:v>7.0088999999999999E-2</c:v>
                </c:pt>
                <c:pt idx="16" formatCode="0.00E+00">
                  <c:v>8.53019E-2</c:v>
                </c:pt>
                <c:pt idx="17" formatCode="0.00E+00">
                  <c:v>0.10122100000000001</c:v>
                </c:pt>
                <c:pt idx="18" formatCode="0.00E+00">
                  <c:v>0.11801499999999999</c:v>
                </c:pt>
                <c:pt idx="19" formatCode="0.00E+00">
                  <c:v>0.135689</c:v>
                </c:pt>
                <c:pt idx="20" formatCode="0.00E+00">
                  <c:v>0.15429399999999999</c:v>
                </c:pt>
                <c:pt idx="21" formatCode="0.00E+00">
                  <c:v>0.173794</c:v>
                </c:pt>
                <c:pt idx="22" formatCode="0.00E+00">
                  <c:v>0.19440199999999999</c:v>
                </c:pt>
                <c:pt idx="23" formatCode="0.00E+00">
                  <c:v>0.216443</c:v>
                </c:pt>
                <c:pt idx="24" formatCode="0.00E+00">
                  <c:v>0.239231</c:v>
                </c:pt>
                <c:pt idx="25" formatCode="0.00E+00">
                  <c:v>0.262573</c:v>
                </c:pt>
                <c:pt idx="26" formatCode="0.00E+00">
                  <c:v>0.28568399999999999</c:v>
                </c:pt>
                <c:pt idx="27" formatCode="0.00E+00">
                  <c:v>0.30929400000000001</c:v>
                </c:pt>
                <c:pt idx="28" formatCode="0.00E+00">
                  <c:v>0.33297700000000002</c:v>
                </c:pt>
                <c:pt idx="29" formatCode="0.00E+00">
                  <c:v>0.35610700000000001</c:v>
                </c:pt>
                <c:pt idx="30" formatCode="0.00E+00">
                  <c:v>0.35616199999999998</c:v>
                </c:pt>
                <c:pt idx="31" formatCode="0.00E+00">
                  <c:v>0.35616199999999998</c:v>
                </c:pt>
                <c:pt idx="32" formatCode="0.00E+00">
                  <c:v>0.35616199999999998</c:v>
                </c:pt>
                <c:pt idx="33" formatCode="0.00E+00">
                  <c:v>0.35616199999999998</c:v>
                </c:pt>
                <c:pt idx="34" formatCode="0.00E+00">
                  <c:v>0.35616199999999998</c:v>
                </c:pt>
                <c:pt idx="35" formatCode="0.00E+00">
                  <c:v>0.35616199999999998</c:v>
                </c:pt>
                <c:pt idx="36" formatCode="0.00E+00">
                  <c:v>0.35616199999999998</c:v>
                </c:pt>
                <c:pt idx="37" formatCode="0.00E+00">
                  <c:v>0.35616199999999998</c:v>
                </c:pt>
                <c:pt idx="38" formatCode="0.00E+00">
                  <c:v>0.35616199999999998</c:v>
                </c:pt>
                <c:pt idx="39" formatCode="0.00E+00">
                  <c:v>0.35616199999999998</c:v>
                </c:pt>
                <c:pt idx="40" formatCode="0.00E+00">
                  <c:v>0.35616199999999998</c:v>
                </c:pt>
              </c:numCache>
            </c:numRef>
          </c:xVal>
          <c:yVal>
            <c:numRef>
              <c:f>C_Notch_best!$K$60:$K$100</c:f>
              <c:numCache>
                <c:formatCode>General</c:formatCode>
                <c:ptCount val="41"/>
                <c:pt idx="0">
                  <c:v>2.7</c:v>
                </c:pt>
                <c:pt idx="1">
                  <c:v>2.7</c:v>
                </c:pt>
                <c:pt idx="2">
                  <c:v>2.7</c:v>
                </c:pt>
                <c:pt idx="3">
                  <c:v>2.7</c:v>
                </c:pt>
                <c:pt idx="4">
                  <c:v>2.7</c:v>
                </c:pt>
                <c:pt idx="5">
                  <c:v>2.7</c:v>
                </c:pt>
                <c:pt idx="6">
                  <c:v>2.7</c:v>
                </c:pt>
                <c:pt idx="7">
                  <c:v>2.7</c:v>
                </c:pt>
                <c:pt idx="8">
                  <c:v>2.7</c:v>
                </c:pt>
                <c:pt idx="9">
                  <c:v>2.7</c:v>
                </c:pt>
                <c:pt idx="10">
                  <c:v>2.7</c:v>
                </c:pt>
                <c:pt idx="11">
                  <c:v>2.7</c:v>
                </c:pt>
                <c:pt idx="12">
                  <c:v>2.7</c:v>
                </c:pt>
                <c:pt idx="13">
                  <c:v>2.7</c:v>
                </c:pt>
                <c:pt idx="14">
                  <c:v>2.7</c:v>
                </c:pt>
                <c:pt idx="15">
                  <c:v>2.7</c:v>
                </c:pt>
                <c:pt idx="16">
                  <c:v>2.7</c:v>
                </c:pt>
                <c:pt idx="17">
                  <c:v>2.7</c:v>
                </c:pt>
                <c:pt idx="18">
                  <c:v>2.7</c:v>
                </c:pt>
                <c:pt idx="19">
                  <c:v>2.7</c:v>
                </c:pt>
                <c:pt idx="20">
                  <c:v>2.7</c:v>
                </c:pt>
                <c:pt idx="21">
                  <c:v>2.7</c:v>
                </c:pt>
                <c:pt idx="22">
                  <c:v>2.7</c:v>
                </c:pt>
                <c:pt idx="23">
                  <c:v>2.7</c:v>
                </c:pt>
                <c:pt idx="24">
                  <c:v>2.7</c:v>
                </c:pt>
                <c:pt idx="25">
                  <c:v>2.7</c:v>
                </c:pt>
                <c:pt idx="26">
                  <c:v>2.7</c:v>
                </c:pt>
                <c:pt idx="27">
                  <c:v>2.7</c:v>
                </c:pt>
                <c:pt idx="28">
                  <c:v>2.7</c:v>
                </c:pt>
                <c:pt idx="29">
                  <c:v>2.7</c:v>
                </c:pt>
                <c:pt idx="30">
                  <c:v>2.7</c:v>
                </c:pt>
                <c:pt idx="31">
                  <c:v>2.7</c:v>
                </c:pt>
                <c:pt idx="32">
                  <c:v>2.7</c:v>
                </c:pt>
                <c:pt idx="33">
                  <c:v>2.7</c:v>
                </c:pt>
                <c:pt idx="34">
                  <c:v>2.7</c:v>
                </c:pt>
                <c:pt idx="35">
                  <c:v>2.7</c:v>
                </c:pt>
                <c:pt idx="36">
                  <c:v>2.7</c:v>
                </c:pt>
                <c:pt idx="37">
                  <c:v>2.7</c:v>
                </c:pt>
                <c:pt idx="38">
                  <c:v>2.7</c:v>
                </c:pt>
                <c:pt idx="39">
                  <c:v>2.7</c:v>
                </c:pt>
                <c:pt idx="40">
                  <c:v>2.7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C_Notch_best!$G$60:$G$100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3.3295900000000002E-4</c:v>
                </c:pt>
                <c:pt idx="7" formatCode="0.00E+00">
                  <c:v>1.1779399999999999E-3</c:v>
                </c:pt>
                <c:pt idx="8" formatCode="0.00E+00">
                  <c:v>2.27764E-3</c:v>
                </c:pt>
                <c:pt idx="9" formatCode="0.00E+00">
                  <c:v>3.9825900000000003E-3</c:v>
                </c:pt>
                <c:pt idx="10" formatCode="0.00E+00">
                  <c:v>7.5578399999999997E-3</c:v>
                </c:pt>
                <c:pt idx="11" formatCode="0.00E+00">
                  <c:v>1.59078E-2</c:v>
                </c:pt>
                <c:pt idx="12" formatCode="0.00E+00">
                  <c:v>2.8375399999999999E-2</c:v>
                </c:pt>
                <c:pt idx="13" formatCode="0.00E+00">
                  <c:v>4.1773999999999999E-2</c:v>
                </c:pt>
                <c:pt idx="14" formatCode="0.00E+00">
                  <c:v>5.5585900000000001E-2</c:v>
                </c:pt>
                <c:pt idx="15" formatCode="0.00E+00">
                  <c:v>7.0088999999999999E-2</c:v>
                </c:pt>
                <c:pt idx="16" formatCode="0.00E+00">
                  <c:v>8.53019E-2</c:v>
                </c:pt>
                <c:pt idx="17" formatCode="0.00E+00">
                  <c:v>0.10122100000000001</c:v>
                </c:pt>
                <c:pt idx="18" formatCode="0.00E+00">
                  <c:v>0.11801499999999999</c:v>
                </c:pt>
                <c:pt idx="19" formatCode="0.00E+00">
                  <c:v>0.135689</c:v>
                </c:pt>
                <c:pt idx="20" formatCode="0.00E+00">
                  <c:v>0.15429399999999999</c:v>
                </c:pt>
                <c:pt idx="21" formatCode="0.00E+00">
                  <c:v>0.173794</c:v>
                </c:pt>
                <c:pt idx="22" formatCode="0.00E+00">
                  <c:v>0.19440199999999999</c:v>
                </c:pt>
                <c:pt idx="23" formatCode="0.00E+00">
                  <c:v>0.216443</c:v>
                </c:pt>
                <c:pt idx="24" formatCode="0.00E+00">
                  <c:v>0.239231</c:v>
                </c:pt>
                <c:pt idx="25" formatCode="0.00E+00">
                  <c:v>0.262573</c:v>
                </c:pt>
                <c:pt idx="26" formatCode="0.00E+00">
                  <c:v>0.28568399999999999</c:v>
                </c:pt>
                <c:pt idx="27" formatCode="0.00E+00">
                  <c:v>0.30929400000000001</c:v>
                </c:pt>
                <c:pt idx="28" formatCode="0.00E+00">
                  <c:v>0.33297700000000002</c:v>
                </c:pt>
                <c:pt idx="29" formatCode="0.00E+00">
                  <c:v>0.35610700000000001</c:v>
                </c:pt>
                <c:pt idx="30" formatCode="0.00E+00">
                  <c:v>0.35616199999999998</c:v>
                </c:pt>
                <c:pt idx="31" formatCode="0.00E+00">
                  <c:v>0.35616199999999998</c:v>
                </c:pt>
                <c:pt idx="32" formatCode="0.00E+00">
                  <c:v>0.35616199999999998</c:v>
                </c:pt>
                <c:pt idx="33" formatCode="0.00E+00">
                  <c:v>0.35616199999999998</c:v>
                </c:pt>
                <c:pt idx="34" formatCode="0.00E+00">
                  <c:v>0.35616199999999998</c:v>
                </c:pt>
                <c:pt idx="35" formatCode="0.00E+00">
                  <c:v>0.35616199999999998</c:v>
                </c:pt>
                <c:pt idx="36" formatCode="0.00E+00">
                  <c:v>0.35616199999999998</c:v>
                </c:pt>
                <c:pt idx="37" formatCode="0.00E+00">
                  <c:v>0.35616199999999998</c:v>
                </c:pt>
                <c:pt idx="38" formatCode="0.00E+00">
                  <c:v>0.35616199999999998</c:v>
                </c:pt>
                <c:pt idx="39" formatCode="0.00E+00">
                  <c:v>0.35616199999999998</c:v>
                </c:pt>
                <c:pt idx="40" formatCode="0.00E+00">
                  <c:v>0.35616199999999998</c:v>
                </c:pt>
              </c:numCache>
            </c:numRef>
          </c:xVal>
          <c:yVal>
            <c:numRef>
              <c:f>C_Notch_best!$I$60:$I$100</c:f>
              <c:numCache>
                <c:formatCode>General</c:formatCode>
                <c:ptCount val="4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1.0006999999999999</c:v>
                </c:pt>
                <c:pt idx="7">
                  <c:v>1.00248</c:v>
                </c:pt>
                <c:pt idx="8">
                  <c:v>1.0051699999999999</c:v>
                </c:pt>
                <c:pt idx="9">
                  <c:v>1.0099800000000001</c:v>
                </c:pt>
                <c:pt idx="10">
                  <c:v>1.0198499999999999</c:v>
                </c:pt>
                <c:pt idx="11">
                  <c:v>1.04287</c:v>
                </c:pt>
                <c:pt idx="12">
                  <c:v>1.07734</c:v>
                </c:pt>
                <c:pt idx="13">
                  <c:v>1.1144700000000001</c:v>
                </c:pt>
                <c:pt idx="14">
                  <c:v>1.15259</c:v>
                </c:pt>
                <c:pt idx="15">
                  <c:v>1.19312</c:v>
                </c:pt>
                <c:pt idx="16">
                  <c:v>1.23542</c:v>
                </c:pt>
                <c:pt idx="17">
                  <c:v>1.27972</c:v>
                </c:pt>
                <c:pt idx="18">
                  <c:v>1.3264400000000001</c:v>
                </c:pt>
                <c:pt idx="19">
                  <c:v>1.3755200000000001</c:v>
                </c:pt>
                <c:pt idx="20">
                  <c:v>1.42719</c:v>
                </c:pt>
                <c:pt idx="21">
                  <c:v>1.48133</c:v>
                </c:pt>
                <c:pt idx="22">
                  <c:v>1.53843</c:v>
                </c:pt>
                <c:pt idx="23">
                  <c:v>1.59934</c:v>
                </c:pt>
                <c:pt idx="24">
                  <c:v>1.6622300000000001</c:v>
                </c:pt>
                <c:pt idx="25">
                  <c:v>1.72645</c:v>
                </c:pt>
                <c:pt idx="26">
                  <c:v>1.7897799999999999</c:v>
                </c:pt>
                <c:pt idx="27">
                  <c:v>1.8543000000000001</c:v>
                </c:pt>
                <c:pt idx="28">
                  <c:v>1.9189799999999999</c:v>
                </c:pt>
                <c:pt idx="29">
                  <c:v>1.9818199999999999</c:v>
                </c:pt>
                <c:pt idx="30">
                  <c:v>1.9819500000000001</c:v>
                </c:pt>
                <c:pt idx="31">
                  <c:v>1.9819500000000001</c:v>
                </c:pt>
                <c:pt idx="32">
                  <c:v>1.9819500000000001</c:v>
                </c:pt>
                <c:pt idx="33">
                  <c:v>1.9819500000000001</c:v>
                </c:pt>
                <c:pt idx="34">
                  <c:v>1.9819500000000001</c:v>
                </c:pt>
                <c:pt idx="35">
                  <c:v>1.9819500000000001</c:v>
                </c:pt>
                <c:pt idx="36">
                  <c:v>1.9819500000000001</c:v>
                </c:pt>
                <c:pt idx="37">
                  <c:v>1.9819500000000001</c:v>
                </c:pt>
                <c:pt idx="38">
                  <c:v>1.9819500000000001</c:v>
                </c:pt>
                <c:pt idx="39">
                  <c:v>1.9819500000000001</c:v>
                </c:pt>
                <c:pt idx="40">
                  <c:v>1.9819500000000001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979584"/>
        <c:axId val="160994048"/>
      </c:scatterChart>
      <c:valAx>
        <c:axId val="160979584"/>
        <c:scaling>
          <c:orientation val="minMax"/>
          <c:max val="0.35000000000000003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0994048"/>
        <c:crosses val="autoZero"/>
        <c:crossBetween val="midCat"/>
        <c:majorUnit val="7.0000000000000007E-2"/>
      </c:valAx>
      <c:valAx>
        <c:axId val="16099404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Void Elongation Ratio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0979584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37710437710437"/>
          <c:y val="5.1597039953339169E-2"/>
          <c:w val="0.70030521752962693"/>
          <c:h val="0.76044610585293015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PS_1_best!$D$41:$D$81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7.1451000000000001E-4</c:v>
                </c:pt>
                <c:pt idx="4" formatCode="0.00E+00">
                  <c:v>3.1929699999999998E-3</c:v>
                </c:pt>
                <c:pt idx="5" formatCode="0.00E+00">
                  <c:v>7.9347099999999993E-3</c:v>
                </c:pt>
                <c:pt idx="6" formatCode="0.00E+00">
                  <c:v>1.55932E-2</c:v>
                </c:pt>
                <c:pt idx="7" formatCode="0.00E+00">
                  <c:v>2.6228100000000001E-2</c:v>
                </c:pt>
                <c:pt idx="8" formatCode="0.00E+00">
                  <c:v>3.9533800000000001E-2</c:v>
                </c:pt>
                <c:pt idx="9" formatCode="0.00E+00">
                  <c:v>5.4982400000000001E-2</c:v>
                </c:pt>
                <c:pt idx="10" formatCode="0.00E+00">
                  <c:v>7.2180300000000003E-2</c:v>
                </c:pt>
                <c:pt idx="11" formatCode="0.00E+00">
                  <c:v>9.0943599999999999E-2</c:v>
                </c:pt>
                <c:pt idx="12" formatCode="0.00E+00">
                  <c:v>0.11117200000000001</c:v>
                </c:pt>
                <c:pt idx="13" formatCode="0.00E+00">
                  <c:v>0.13273199999999999</c:v>
                </c:pt>
                <c:pt idx="14" formatCode="0.00E+00">
                  <c:v>0.15534999999999999</c:v>
                </c:pt>
                <c:pt idx="15" formatCode="0.00E+00">
                  <c:v>0.179066</c:v>
                </c:pt>
                <c:pt idx="16" formatCode="0.00E+00">
                  <c:v>0.203624</c:v>
                </c:pt>
                <c:pt idx="17" formatCode="0.00E+00">
                  <c:v>0.22862399999999999</c:v>
                </c:pt>
                <c:pt idx="18" formatCode="0.00E+00">
                  <c:v>0.25379000000000002</c:v>
                </c:pt>
                <c:pt idx="19" formatCode="0.00E+00">
                  <c:v>0.27950399999999997</c:v>
                </c:pt>
                <c:pt idx="20" formatCode="0.00E+00">
                  <c:v>0.30521700000000002</c:v>
                </c:pt>
                <c:pt idx="21" formatCode="0.00E+00">
                  <c:v>0.33053300000000002</c:v>
                </c:pt>
                <c:pt idx="22" formatCode="0.00E+00">
                  <c:v>0.354819</c:v>
                </c:pt>
                <c:pt idx="23" formatCode="0.00E+00">
                  <c:v>0.37886900000000001</c:v>
                </c:pt>
                <c:pt idx="24" formatCode="0.00E+00">
                  <c:v>0.401727</c:v>
                </c:pt>
                <c:pt idx="25" formatCode="0.00E+00">
                  <c:v>0.42452000000000001</c:v>
                </c:pt>
                <c:pt idx="26" formatCode="0.00E+00">
                  <c:v>0.44597300000000001</c:v>
                </c:pt>
                <c:pt idx="27" formatCode="0.00E+00">
                  <c:v>0.46659400000000001</c:v>
                </c:pt>
                <c:pt idx="28" formatCode="0.00E+00">
                  <c:v>0.48607899999999998</c:v>
                </c:pt>
                <c:pt idx="29" formatCode="0.00E+00">
                  <c:v>0.50420900000000002</c:v>
                </c:pt>
                <c:pt idx="30" formatCode="0.00E+00">
                  <c:v>0.52132999999999996</c:v>
                </c:pt>
                <c:pt idx="31" formatCode="0.00E+00">
                  <c:v>0.52661400000000003</c:v>
                </c:pt>
                <c:pt idx="32" formatCode="0.00E+00">
                  <c:v>0.52661400000000003</c:v>
                </c:pt>
                <c:pt idx="33" formatCode="0.00E+00">
                  <c:v>0.52661400000000003</c:v>
                </c:pt>
                <c:pt idx="34" formatCode="0.00E+00">
                  <c:v>0.52661400000000003</c:v>
                </c:pt>
                <c:pt idx="35" formatCode="0.00E+00">
                  <c:v>0.52661400000000003</c:v>
                </c:pt>
                <c:pt idx="36" formatCode="0.00E+00">
                  <c:v>0.52661400000000003</c:v>
                </c:pt>
                <c:pt idx="37" formatCode="0.00E+00">
                  <c:v>0.52661400000000003</c:v>
                </c:pt>
                <c:pt idx="38" formatCode="0.00E+00">
                  <c:v>0.52661400000000003</c:v>
                </c:pt>
                <c:pt idx="39" formatCode="0.00E+00">
                  <c:v>0.52661400000000003</c:v>
                </c:pt>
                <c:pt idx="40" formatCode="0.00E+00">
                  <c:v>0.52661400000000003</c:v>
                </c:pt>
              </c:numCache>
            </c:numRef>
          </c:xVal>
          <c:yVal>
            <c:numRef>
              <c:f>PS_1_best!$AB$41:$AB$81</c:f>
              <c:numCache>
                <c:formatCode>General</c:formatCode>
                <c:ptCount val="41"/>
                <c:pt idx="0">
                  <c:v>5.4999999999999997E-3</c:v>
                </c:pt>
                <c:pt idx="1">
                  <c:v>5.4999999999999997E-3</c:v>
                </c:pt>
                <c:pt idx="2">
                  <c:v>5.4999999999999997E-3</c:v>
                </c:pt>
                <c:pt idx="3">
                  <c:v>5.4999999999999997E-3</c:v>
                </c:pt>
                <c:pt idx="4">
                  <c:v>5.4999999999999997E-3</c:v>
                </c:pt>
                <c:pt idx="5">
                  <c:v>5.4999999999999997E-3</c:v>
                </c:pt>
                <c:pt idx="6">
                  <c:v>5.4999999999999997E-3</c:v>
                </c:pt>
                <c:pt idx="7">
                  <c:v>5.4999999999999997E-3</c:v>
                </c:pt>
                <c:pt idx="8">
                  <c:v>5.4999999999999997E-3</c:v>
                </c:pt>
                <c:pt idx="9">
                  <c:v>5.4999999999999997E-3</c:v>
                </c:pt>
                <c:pt idx="10">
                  <c:v>5.4999999999999997E-3</c:v>
                </c:pt>
                <c:pt idx="11">
                  <c:v>5.4999999999999997E-3</c:v>
                </c:pt>
                <c:pt idx="12">
                  <c:v>5.4999999999999997E-3</c:v>
                </c:pt>
                <c:pt idx="13">
                  <c:v>5.4999999999999997E-3</c:v>
                </c:pt>
                <c:pt idx="14">
                  <c:v>5.4999999999999997E-3</c:v>
                </c:pt>
                <c:pt idx="15">
                  <c:v>5.4999999999999997E-3</c:v>
                </c:pt>
                <c:pt idx="16">
                  <c:v>5.4999999999999997E-3</c:v>
                </c:pt>
                <c:pt idx="17">
                  <c:v>5.4999999999999997E-3</c:v>
                </c:pt>
                <c:pt idx="18">
                  <c:v>5.4999999999999997E-3</c:v>
                </c:pt>
                <c:pt idx="19">
                  <c:v>5.4999999999999997E-3</c:v>
                </c:pt>
                <c:pt idx="20">
                  <c:v>5.4999999999999997E-3</c:v>
                </c:pt>
                <c:pt idx="21">
                  <c:v>5.4999999999999997E-3</c:v>
                </c:pt>
                <c:pt idx="22">
                  <c:v>5.4999999999999997E-3</c:v>
                </c:pt>
                <c:pt idx="23">
                  <c:v>5.4999999999999997E-3</c:v>
                </c:pt>
                <c:pt idx="24">
                  <c:v>5.4999999999999997E-3</c:v>
                </c:pt>
                <c:pt idx="25">
                  <c:v>5.4999999999999997E-3</c:v>
                </c:pt>
                <c:pt idx="26">
                  <c:v>5.4999999999999997E-3</c:v>
                </c:pt>
                <c:pt idx="27">
                  <c:v>5.4999999999999997E-3</c:v>
                </c:pt>
                <c:pt idx="28">
                  <c:v>5.4999999999999997E-3</c:v>
                </c:pt>
                <c:pt idx="29">
                  <c:v>5.4999999999999997E-3</c:v>
                </c:pt>
                <c:pt idx="30">
                  <c:v>5.4999999999999997E-3</c:v>
                </c:pt>
                <c:pt idx="31">
                  <c:v>5.4999999999999997E-3</c:v>
                </c:pt>
                <c:pt idx="32">
                  <c:v>5.4999999999999997E-3</c:v>
                </c:pt>
                <c:pt idx="33">
                  <c:v>5.4999999999999997E-3</c:v>
                </c:pt>
                <c:pt idx="34">
                  <c:v>5.4999999999999997E-3</c:v>
                </c:pt>
                <c:pt idx="35">
                  <c:v>5.4999999999999997E-3</c:v>
                </c:pt>
                <c:pt idx="36">
                  <c:v>5.4999999999999997E-3</c:v>
                </c:pt>
                <c:pt idx="37">
                  <c:v>5.4999999999999997E-3</c:v>
                </c:pt>
                <c:pt idx="38">
                  <c:v>5.4999999999999997E-3</c:v>
                </c:pt>
                <c:pt idx="39">
                  <c:v>5.4999999999999997E-3</c:v>
                </c:pt>
                <c:pt idx="40">
                  <c:v>5.4999999999999997E-3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PS_1_best!$D$41:$D$81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7.1451000000000001E-4</c:v>
                </c:pt>
                <c:pt idx="4" formatCode="0.00E+00">
                  <c:v>3.1929699999999998E-3</c:v>
                </c:pt>
                <c:pt idx="5" formatCode="0.00E+00">
                  <c:v>7.9347099999999993E-3</c:v>
                </c:pt>
                <c:pt idx="6" formatCode="0.00E+00">
                  <c:v>1.55932E-2</c:v>
                </c:pt>
                <c:pt idx="7" formatCode="0.00E+00">
                  <c:v>2.6228100000000001E-2</c:v>
                </c:pt>
                <c:pt idx="8" formatCode="0.00E+00">
                  <c:v>3.9533800000000001E-2</c:v>
                </c:pt>
                <c:pt idx="9" formatCode="0.00E+00">
                  <c:v>5.4982400000000001E-2</c:v>
                </c:pt>
                <c:pt idx="10" formatCode="0.00E+00">
                  <c:v>7.2180300000000003E-2</c:v>
                </c:pt>
                <c:pt idx="11" formatCode="0.00E+00">
                  <c:v>9.0943599999999999E-2</c:v>
                </c:pt>
                <c:pt idx="12" formatCode="0.00E+00">
                  <c:v>0.11117200000000001</c:v>
                </c:pt>
                <c:pt idx="13" formatCode="0.00E+00">
                  <c:v>0.13273199999999999</c:v>
                </c:pt>
                <c:pt idx="14" formatCode="0.00E+00">
                  <c:v>0.15534999999999999</c:v>
                </c:pt>
                <c:pt idx="15" formatCode="0.00E+00">
                  <c:v>0.179066</c:v>
                </c:pt>
                <c:pt idx="16" formatCode="0.00E+00">
                  <c:v>0.203624</c:v>
                </c:pt>
                <c:pt idx="17" formatCode="0.00E+00">
                  <c:v>0.22862399999999999</c:v>
                </c:pt>
                <c:pt idx="18" formatCode="0.00E+00">
                  <c:v>0.25379000000000002</c:v>
                </c:pt>
                <c:pt idx="19" formatCode="0.00E+00">
                  <c:v>0.27950399999999997</c:v>
                </c:pt>
                <c:pt idx="20" formatCode="0.00E+00">
                  <c:v>0.30521700000000002</c:v>
                </c:pt>
                <c:pt idx="21" formatCode="0.00E+00">
                  <c:v>0.33053300000000002</c:v>
                </c:pt>
                <c:pt idx="22" formatCode="0.00E+00">
                  <c:v>0.354819</c:v>
                </c:pt>
                <c:pt idx="23" formatCode="0.00E+00">
                  <c:v>0.37886900000000001</c:v>
                </c:pt>
                <c:pt idx="24" formatCode="0.00E+00">
                  <c:v>0.401727</c:v>
                </c:pt>
                <c:pt idx="25" formatCode="0.00E+00">
                  <c:v>0.42452000000000001</c:v>
                </c:pt>
                <c:pt idx="26" formatCode="0.00E+00">
                  <c:v>0.44597300000000001</c:v>
                </c:pt>
                <c:pt idx="27" formatCode="0.00E+00">
                  <c:v>0.46659400000000001</c:v>
                </c:pt>
                <c:pt idx="28" formatCode="0.00E+00">
                  <c:v>0.48607899999999998</c:v>
                </c:pt>
                <c:pt idx="29" formatCode="0.00E+00">
                  <c:v>0.50420900000000002</c:v>
                </c:pt>
                <c:pt idx="30" formatCode="0.00E+00">
                  <c:v>0.52132999999999996</c:v>
                </c:pt>
                <c:pt idx="31" formatCode="0.00E+00">
                  <c:v>0.52661400000000003</c:v>
                </c:pt>
                <c:pt idx="32" formatCode="0.00E+00">
                  <c:v>0.52661400000000003</c:v>
                </c:pt>
                <c:pt idx="33" formatCode="0.00E+00">
                  <c:v>0.52661400000000003</c:v>
                </c:pt>
                <c:pt idx="34" formatCode="0.00E+00">
                  <c:v>0.52661400000000003</c:v>
                </c:pt>
                <c:pt idx="35" formatCode="0.00E+00">
                  <c:v>0.52661400000000003</c:v>
                </c:pt>
                <c:pt idx="36" formatCode="0.00E+00">
                  <c:v>0.52661400000000003</c:v>
                </c:pt>
                <c:pt idx="37" formatCode="0.00E+00">
                  <c:v>0.52661400000000003</c:v>
                </c:pt>
                <c:pt idx="38" formatCode="0.00E+00">
                  <c:v>0.52661400000000003</c:v>
                </c:pt>
                <c:pt idx="39" formatCode="0.00E+00">
                  <c:v>0.52661400000000003</c:v>
                </c:pt>
                <c:pt idx="40" formatCode="0.00E+00">
                  <c:v>0.52661400000000003</c:v>
                </c:pt>
              </c:numCache>
            </c:numRef>
          </c:xVal>
          <c:yVal>
            <c:numRef>
              <c:f>PS_1_best!$N$41:$N$81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5.6410800000000004E-6</c:v>
                </c:pt>
                <c:pt idx="4" formatCode="0.00E+00">
                  <c:v>2.51756E-5</c:v>
                </c:pt>
                <c:pt idx="5" formatCode="0.00E+00">
                  <c:v>6.3848200000000003E-5</c:v>
                </c:pt>
                <c:pt idx="6" formatCode="0.00E+00">
                  <c:v>1.2782599999999999E-4</c:v>
                </c:pt>
                <c:pt idx="7" formatCode="0.00E+00">
                  <c:v>2.1695699999999999E-4</c:v>
                </c:pt>
                <c:pt idx="8" formatCode="0.00E+00">
                  <c:v>3.2865200000000002E-4</c:v>
                </c:pt>
                <c:pt idx="9" formatCode="0.00E+00">
                  <c:v>4.58811E-4</c:v>
                </c:pt>
                <c:pt idx="10" formatCode="0.00E+00">
                  <c:v>6.0391199999999996E-4</c:v>
                </c:pt>
                <c:pt idx="11" formatCode="0.00E+00">
                  <c:v>7.6171699999999997E-4</c:v>
                </c:pt>
                <c:pt idx="12" formatCode="0.00E+00">
                  <c:v>9.3003300000000003E-4</c:v>
                </c:pt>
                <c:pt idx="13" formatCode="0.00E+00">
                  <c:v>1.10582E-3</c:v>
                </c:pt>
                <c:pt idx="14" formatCode="0.00E+00">
                  <c:v>1.2854699999999999E-3</c:v>
                </c:pt>
                <c:pt idx="15" formatCode="0.00E+00">
                  <c:v>1.4697099999999999E-3</c:v>
                </c:pt>
                <c:pt idx="16" formatCode="0.00E+00">
                  <c:v>1.6561900000000001E-3</c:v>
                </c:pt>
                <c:pt idx="17" formatCode="0.00E+00">
                  <c:v>1.84381E-3</c:v>
                </c:pt>
                <c:pt idx="18" formatCode="0.00E+00">
                  <c:v>2.0335399999999999E-3</c:v>
                </c:pt>
                <c:pt idx="19" formatCode="0.00E+00">
                  <c:v>2.2232799999999998E-3</c:v>
                </c:pt>
                <c:pt idx="20" formatCode="0.00E+00">
                  <c:v>2.4197099999999998E-3</c:v>
                </c:pt>
                <c:pt idx="21" formatCode="0.00E+00">
                  <c:v>2.6206100000000002E-3</c:v>
                </c:pt>
                <c:pt idx="22" formatCode="0.00E+00">
                  <c:v>2.8143600000000001E-3</c:v>
                </c:pt>
                <c:pt idx="23" formatCode="0.00E+00">
                  <c:v>3.0040900000000001E-3</c:v>
                </c:pt>
                <c:pt idx="24" formatCode="0.00E+00">
                  <c:v>3.1917999999999998E-3</c:v>
                </c:pt>
                <c:pt idx="25" formatCode="0.00E+00">
                  <c:v>3.3676700000000001E-3</c:v>
                </c:pt>
                <c:pt idx="26" formatCode="0.00E+00">
                  <c:v>3.5350799999999999E-3</c:v>
                </c:pt>
                <c:pt idx="27" formatCode="0.00E+00">
                  <c:v>3.6926699999999999E-3</c:v>
                </c:pt>
                <c:pt idx="28" formatCode="0.00E+00">
                  <c:v>3.8421200000000001E-3</c:v>
                </c:pt>
                <c:pt idx="29" formatCode="0.00E+00">
                  <c:v>3.9809800000000003E-3</c:v>
                </c:pt>
                <c:pt idx="30" formatCode="0.00E+00">
                  <c:v>4.1080099999999996E-3</c:v>
                </c:pt>
                <c:pt idx="31" formatCode="0.00E+00">
                  <c:v>4.1526699999999998E-3</c:v>
                </c:pt>
                <c:pt idx="32" formatCode="0.00E+00">
                  <c:v>4.1526699999999998E-3</c:v>
                </c:pt>
                <c:pt idx="33" formatCode="0.00E+00">
                  <c:v>4.1526699999999998E-3</c:v>
                </c:pt>
                <c:pt idx="34" formatCode="0.00E+00">
                  <c:v>4.1526699999999998E-3</c:v>
                </c:pt>
                <c:pt idx="35" formatCode="0.00E+00">
                  <c:v>4.1526699999999998E-3</c:v>
                </c:pt>
                <c:pt idx="36" formatCode="0.00E+00">
                  <c:v>4.1526699999999998E-3</c:v>
                </c:pt>
                <c:pt idx="37" formatCode="0.00E+00">
                  <c:v>4.1526699999999998E-3</c:v>
                </c:pt>
                <c:pt idx="38" formatCode="0.00E+00">
                  <c:v>4.1526699999999998E-3</c:v>
                </c:pt>
                <c:pt idx="39" formatCode="0.00E+00">
                  <c:v>4.1526699999999998E-3</c:v>
                </c:pt>
                <c:pt idx="40" formatCode="0.00E+00">
                  <c:v>4.1526699999999998E-3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065984"/>
        <c:axId val="161084544"/>
      </c:scatterChart>
      <c:valAx>
        <c:axId val="161065984"/>
        <c:scaling>
          <c:orientation val="minMax"/>
          <c:max val="0.60000000000000009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084544"/>
        <c:crosses val="autoZero"/>
        <c:crossBetween val="midCat"/>
        <c:majorUnit val="0.1"/>
      </c:valAx>
      <c:valAx>
        <c:axId val="16108454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Change in VVF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065984"/>
        <c:crosses val="autoZero"/>
        <c:crossBetween val="midCat"/>
        <c:majorUnit val="2.0000000000000005E-3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82828282828282"/>
          <c:y val="5.1597039953339169E-2"/>
          <c:w val="0.77185403907844852"/>
          <c:h val="0.73799941673957437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PS_1_best!$D$41:$D$81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7.1451000000000001E-4</c:v>
                </c:pt>
                <c:pt idx="4" formatCode="0.00E+00">
                  <c:v>3.1929699999999998E-3</c:v>
                </c:pt>
                <c:pt idx="5" formatCode="0.00E+00">
                  <c:v>7.9347099999999993E-3</c:v>
                </c:pt>
                <c:pt idx="6" formatCode="0.00E+00">
                  <c:v>1.55932E-2</c:v>
                </c:pt>
                <c:pt idx="7" formatCode="0.00E+00">
                  <c:v>2.6228100000000001E-2</c:v>
                </c:pt>
                <c:pt idx="8" formatCode="0.00E+00">
                  <c:v>3.9533800000000001E-2</c:v>
                </c:pt>
                <c:pt idx="9" formatCode="0.00E+00">
                  <c:v>5.4982400000000001E-2</c:v>
                </c:pt>
                <c:pt idx="10" formatCode="0.00E+00">
                  <c:v>7.2180300000000003E-2</c:v>
                </c:pt>
                <c:pt idx="11" formatCode="0.00E+00">
                  <c:v>9.0943599999999999E-2</c:v>
                </c:pt>
                <c:pt idx="12" formatCode="0.00E+00">
                  <c:v>0.11117200000000001</c:v>
                </c:pt>
                <c:pt idx="13" formatCode="0.00E+00">
                  <c:v>0.13273199999999999</c:v>
                </c:pt>
                <c:pt idx="14" formatCode="0.00E+00">
                  <c:v>0.15534999999999999</c:v>
                </c:pt>
                <c:pt idx="15" formatCode="0.00E+00">
                  <c:v>0.179066</c:v>
                </c:pt>
                <c:pt idx="16" formatCode="0.00E+00">
                  <c:v>0.203624</c:v>
                </c:pt>
                <c:pt idx="17" formatCode="0.00E+00">
                  <c:v>0.22862399999999999</c:v>
                </c:pt>
                <c:pt idx="18" formatCode="0.00E+00">
                  <c:v>0.25379000000000002</c:v>
                </c:pt>
                <c:pt idx="19" formatCode="0.00E+00">
                  <c:v>0.27950399999999997</c:v>
                </c:pt>
                <c:pt idx="20" formatCode="0.00E+00">
                  <c:v>0.30521700000000002</c:v>
                </c:pt>
                <c:pt idx="21" formatCode="0.00E+00">
                  <c:v>0.33053300000000002</c:v>
                </c:pt>
                <c:pt idx="22" formatCode="0.00E+00">
                  <c:v>0.354819</c:v>
                </c:pt>
                <c:pt idx="23" formatCode="0.00E+00">
                  <c:v>0.37886900000000001</c:v>
                </c:pt>
                <c:pt idx="24" formatCode="0.00E+00">
                  <c:v>0.401727</c:v>
                </c:pt>
                <c:pt idx="25" formatCode="0.00E+00">
                  <c:v>0.42452000000000001</c:v>
                </c:pt>
                <c:pt idx="26" formatCode="0.00E+00">
                  <c:v>0.44597300000000001</c:v>
                </c:pt>
                <c:pt idx="27" formatCode="0.00E+00">
                  <c:v>0.46659400000000001</c:v>
                </c:pt>
                <c:pt idx="28" formatCode="0.00E+00">
                  <c:v>0.48607899999999998</c:v>
                </c:pt>
                <c:pt idx="29" formatCode="0.00E+00">
                  <c:v>0.50420900000000002</c:v>
                </c:pt>
                <c:pt idx="30" formatCode="0.00E+00">
                  <c:v>0.52132999999999996</c:v>
                </c:pt>
                <c:pt idx="31" formatCode="0.00E+00">
                  <c:v>0.52661400000000003</c:v>
                </c:pt>
                <c:pt idx="32" formatCode="0.00E+00">
                  <c:v>0.52661400000000003</c:v>
                </c:pt>
                <c:pt idx="33" formatCode="0.00E+00">
                  <c:v>0.52661400000000003</c:v>
                </c:pt>
                <c:pt idx="34" formatCode="0.00E+00">
                  <c:v>0.52661400000000003</c:v>
                </c:pt>
                <c:pt idx="35" formatCode="0.00E+00">
                  <c:v>0.52661400000000003</c:v>
                </c:pt>
                <c:pt idx="36" formatCode="0.00E+00">
                  <c:v>0.52661400000000003</c:v>
                </c:pt>
                <c:pt idx="37" formatCode="0.00E+00">
                  <c:v>0.52661400000000003</c:v>
                </c:pt>
                <c:pt idx="38" formatCode="0.00E+00">
                  <c:v>0.52661400000000003</c:v>
                </c:pt>
                <c:pt idx="39" formatCode="0.00E+00">
                  <c:v>0.52661400000000003</c:v>
                </c:pt>
                <c:pt idx="40" formatCode="0.00E+00">
                  <c:v>0.52661400000000003</c:v>
                </c:pt>
              </c:numCache>
            </c:numRef>
          </c:xVal>
          <c:yVal>
            <c:numRef>
              <c:f>PS_1_best!$AC$41:$AC$81</c:f>
              <c:numCache>
                <c:formatCode>General</c:formatCode>
                <c:ptCount val="41"/>
                <c:pt idx="0">
                  <c:v>2.7</c:v>
                </c:pt>
                <c:pt idx="1">
                  <c:v>2.7</c:v>
                </c:pt>
                <c:pt idx="2">
                  <c:v>2.7</c:v>
                </c:pt>
                <c:pt idx="3">
                  <c:v>2.7</c:v>
                </c:pt>
                <c:pt idx="4">
                  <c:v>2.7</c:v>
                </c:pt>
                <c:pt idx="5">
                  <c:v>2.7</c:v>
                </c:pt>
                <c:pt idx="6">
                  <c:v>2.7</c:v>
                </c:pt>
                <c:pt idx="7">
                  <c:v>2.7</c:v>
                </c:pt>
                <c:pt idx="8">
                  <c:v>2.7</c:v>
                </c:pt>
                <c:pt idx="9">
                  <c:v>2.7</c:v>
                </c:pt>
                <c:pt idx="10">
                  <c:v>2.7</c:v>
                </c:pt>
                <c:pt idx="11">
                  <c:v>2.7</c:v>
                </c:pt>
                <c:pt idx="12">
                  <c:v>2.7</c:v>
                </c:pt>
                <c:pt idx="13">
                  <c:v>2.7</c:v>
                </c:pt>
                <c:pt idx="14">
                  <c:v>2.7</c:v>
                </c:pt>
                <c:pt idx="15">
                  <c:v>2.7</c:v>
                </c:pt>
                <c:pt idx="16">
                  <c:v>2.7</c:v>
                </c:pt>
                <c:pt idx="17">
                  <c:v>2.7</c:v>
                </c:pt>
                <c:pt idx="18">
                  <c:v>2.7</c:v>
                </c:pt>
                <c:pt idx="19">
                  <c:v>2.7</c:v>
                </c:pt>
                <c:pt idx="20">
                  <c:v>2.7</c:v>
                </c:pt>
                <c:pt idx="21">
                  <c:v>2.7</c:v>
                </c:pt>
                <c:pt idx="22">
                  <c:v>2.7</c:v>
                </c:pt>
                <c:pt idx="23">
                  <c:v>2.7</c:v>
                </c:pt>
                <c:pt idx="24">
                  <c:v>2.7</c:v>
                </c:pt>
                <c:pt idx="25">
                  <c:v>2.7</c:v>
                </c:pt>
                <c:pt idx="26">
                  <c:v>2.7</c:v>
                </c:pt>
                <c:pt idx="27">
                  <c:v>2.7</c:v>
                </c:pt>
                <c:pt idx="28">
                  <c:v>2.7</c:v>
                </c:pt>
                <c:pt idx="29">
                  <c:v>2.7</c:v>
                </c:pt>
                <c:pt idx="30">
                  <c:v>2.7</c:v>
                </c:pt>
                <c:pt idx="31">
                  <c:v>2.7</c:v>
                </c:pt>
                <c:pt idx="32">
                  <c:v>2.7</c:v>
                </c:pt>
                <c:pt idx="33">
                  <c:v>2.7</c:v>
                </c:pt>
                <c:pt idx="34">
                  <c:v>2.7</c:v>
                </c:pt>
                <c:pt idx="35">
                  <c:v>2.7</c:v>
                </c:pt>
                <c:pt idx="36">
                  <c:v>2.7</c:v>
                </c:pt>
                <c:pt idx="37">
                  <c:v>2.7</c:v>
                </c:pt>
                <c:pt idx="38">
                  <c:v>2.7</c:v>
                </c:pt>
                <c:pt idx="39">
                  <c:v>2.7</c:v>
                </c:pt>
                <c:pt idx="40">
                  <c:v>2.7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PS_1_best!$D$41:$D$81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7.1451000000000001E-4</c:v>
                </c:pt>
                <c:pt idx="4" formatCode="0.00E+00">
                  <c:v>3.1929699999999998E-3</c:v>
                </c:pt>
                <c:pt idx="5" formatCode="0.00E+00">
                  <c:v>7.9347099999999993E-3</c:v>
                </c:pt>
                <c:pt idx="6" formatCode="0.00E+00">
                  <c:v>1.55932E-2</c:v>
                </c:pt>
                <c:pt idx="7" formatCode="0.00E+00">
                  <c:v>2.6228100000000001E-2</c:v>
                </c:pt>
                <c:pt idx="8" formatCode="0.00E+00">
                  <c:v>3.9533800000000001E-2</c:v>
                </c:pt>
                <c:pt idx="9" formatCode="0.00E+00">
                  <c:v>5.4982400000000001E-2</c:v>
                </c:pt>
                <c:pt idx="10" formatCode="0.00E+00">
                  <c:v>7.2180300000000003E-2</c:v>
                </c:pt>
                <c:pt idx="11" formatCode="0.00E+00">
                  <c:v>9.0943599999999999E-2</c:v>
                </c:pt>
                <c:pt idx="12" formatCode="0.00E+00">
                  <c:v>0.11117200000000001</c:v>
                </c:pt>
                <c:pt idx="13" formatCode="0.00E+00">
                  <c:v>0.13273199999999999</c:v>
                </c:pt>
                <c:pt idx="14" formatCode="0.00E+00">
                  <c:v>0.15534999999999999</c:v>
                </c:pt>
                <c:pt idx="15" formatCode="0.00E+00">
                  <c:v>0.179066</c:v>
                </c:pt>
                <c:pt idx="16" formatCode="0.00E+00">
                  <c:v>0.203624</c:v>
                </c:pt>
                <c:pt idx="17" formatCode="0.00E+00">
                  <c:v>0.22862399999999999</c:v>
                </c:pt>
                <c:pt idx="18" formatCode="0.00E+00">
                  <c:v>0.25379000000000002</c:v>
                </c:pt>
                <c:pt idx="19" formatCode="0.00E+00">
                  <c:v>0.27950399999999997</c:v>
                </c:pt>
                <c:pt idx="20" formatCode="0.00E+00">
                  <c:v>0.30521700000000002</c:v>
                </c:pt>
                <c:pt idx="21" formatCode="0.00E+00">
                  <c:v>0.33053300000000002</c:v>
                </c:pt>
                <c:pt idx="22" formatCode="0.00E+00">
                  <c:v>0.354819</c:v>
                </c:pt>
                <c:pt idx="23" formatCode="0.00E+00">
                  <c:v>0.37886900000000001</c:v>
                </c:pt>
                <c:pt idx="24" formatCode="0.00E+00">
                  <c:v>0.401727</c:v>
                </c:pt>
                <c:pt idx="25" formatCode="0.00E+00">
                  <c:v>0.42452000000000001</c:v>
                </c:pt>
                <c:pt idx="26" formatCode="0.00E+00">
                  <c:v>0.44597300000000001</c:v>
                </c:pt>
                <c:pt idx="27" formatCode="0.00E+00">
                  <c:v>0.46659400000000001</c:v>
                </c:pt>
                <c:pt idx="28" formatCode="0.00E+00">
                  <c:v>0.48607899999999998</c:v>
                </c:pt>
                <c:pt idx="29" formatCode="0.00E+00">
                  <c:v>0.50420900000000002</c:v>
                </c:pt>
                <c:pt idx="30" formatCode="0.00E+00">
                  <c:v>0.52132999999999996</c:v>
                </c:pt>
                <c:pt idx="31" formatCode="0.00E+00">
                  <c:v>0.52661400000000003</c:v>
                </c:pt>
                <c:pt idx="32" formatCode="0.00E+00">
                  <c:v>0.52661400000000003</c:v>
                </c:pt>
                <c:pt idx="33" formatCode="0.00E+00">
                  <c:v>0.52661400000000003</c:v>
                </c:pt>
                <c:pt idx="34" formatCode="0.00E+00">
                  <c:v>0.52661400000000003</c:v>
                </c:pt>
                <c:pt idx="35" formatCode="0.00E+00">
                  <c:v>0.52661400000000003</c:v>
                </c:pt>
                <c:pt idx="36" formatCode="0.00E+00">
                  <c:v>0.52661400000000003</c:v>
                </c:pt>
                <c:pt idx="37" formatCode="0.00E+00">
                  <c:v>0.52661400000000003</c:v>
                </c:pt>
                <c:pt idx="38" formatCode="0.00E+00">
                  <c:v>0.52661400000000003</c:v>
                </c:pt>
                <c:pt idx="39" formatCode="0.00E+00">
                  <c:v>0.52661400000000003</c:v>
                </c:pt>
                <c:pt idx="40" formatCode="0.00E+00">
                  <c:v>0.52661400000000003</c:v>
                </c:pt>
              </c:numCache>
            </c:numRef>
          </c:xVal>
          <c:yVal>
            <c:numRef>
              <c:f>PS_1_best!$Z$41:$Z$81</c:f>
              <c:numCache>
                <c:formatCode>General</c:formatCode>
                <c:ptCount val="4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1.0028600000000001</c:v>
                </c:pt>
                <c:pt idx="4">
                  <c:v>1.0105999999999999</c:v>
                </c:pt>
                <c:pt idx="5">
                  <c:v>1.02518</c:v>
                </c:pt>
                <c:pt idx="6">
                  <c:v>1.04986</c:v>
                </c:pt>
                <c:pt idx="7">
                  <c:v>1.0840700000000001</c:v>
                </c:pt>
                <c:pt idx="8">
                  <c:v>1.1273899999999999</c:v>
                </c:pt>
                <c:pt idx="9">
                  <c:v>1.1776599999999999</c:v>
                </c:pt>
                <c:pt idx="10">
                  <c:v>1.2338100000000001</c:v>
                </c:pt>
                <c:pt idx="11">
                  <c:v>1.2948999999999999</c:v>
                </c:pt>
                <c:pt idx="12">
                  <c:v>1.3598300000000001</c:v>
                </c:pt>
                <c:pt idx="13">
                  <c:v>1.4283999999999999</c:v>
                </c:pt>
                <c:pt idx="14">
                  <c:v>1.5017799999999999</c:v>
                </c:pt>
                <c:pt idx="15">
                  <c:v>1.5760700000000001</c:v>
                </c:pt>
                <c:pt idx="16">
                  <c:v>1.6548700000000001</c:v>
                </c:pt>
                <c:pt idx="17">
                  <c:v>1.7348699999999999</c:v>
                </c:pt>
                <c:pt idx="18">
                  <c:v>1.81487</c:v>
                </c:pt>
                <c:pt idx="19">
                  <c:v>1.8948700000000001</c:v>
                </c:pt>
                <c:pt idx="20">
                  <c:v>1.9748699999999999</c:v>
                </c:pt>
                <c:pt idx="21">
                  <c:v>2.0548700000000002</c:v>
                </c:pt>
                <c:pt idx="22">
                  <c:v>2.1348699999999998</c:v>
                </c:pt>
                <c:pt idx="23">
                  <c:v>2.2148699999999999</c:v>
                </c:pt>
                <c:pt idx="24">
                  <c:v>2.29487</c:v>
                </c:pt>
                <c:pt idx="25">
                  <c:v>2.3655499999999998</c:v>
                </c:pt>
                <c:pt idx="26">
                  <c:v>2.4341200000000001</c:v>
                </c:pt>
                <c:pt idx="27">
                  <c:v>2.5026999999999999</c:v>
                </c:pt>
                <c:pt idx="28">
                  <c:v>2.5662500000000001</c:v>
                </c:pt>
                <c:pt idx="29">
                  <c:v>2.6233900000000001</c:v>
                </c:pt>
                <c:pt idx="30">
                  <c:v>2.6805300000000001</c:v>
                </c:pt>
                <c:pt idx="31">
                  <c:v>2.7006600000000001</c:v>
                </c:pt>
                <c:pt idx="32">
                  <c:v>2.7006600000000001</c:v>
                </c:pt>
                <c:pt idx="33">
                  <c:v>2.7006600000000001</c:v>
                </c:pt>
                <c:pt idx="34">
                  <c:v>2.7006600000000001</c:v>
                </c:pt>
                <c:pt idx="35">
                  <c:v>2.7006600000000001</c:v>
                </c:pt>
                <c:pt idx="36">
                  <c:v>2.7006600000000001</c:v>
                </c:pt>
                <c:pt idx="37">
                  <c:v>2.7006600000000001</c:v>
                </c:pt>
                <c:pt idx="38">
                  <c:v>2.7006600000000001</c:v>
                </c:pt>
                <c:pt idx="39">
                  <c:v>2.7006600000000001</c:v>
                </c:pt>
                <c:pt idx="40">
                  <c:v>2.7006600000000001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106944"/>
        <c:axId val="161109120"/>
      </c:scatterChart>
      <c:valAx>
        <c:axId val="161106944"/>
        <c:scaling>
          <c:orientation val="minMax"/>
          <c:max val="0.60000000000000009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109120"/>
        <c:crosses val="autoZero"/>
        <c:crossBetween val="midCat"/>
        <c:majorUnit val="0.1"/>
      </c:valAx>
      <c:valAx>
        <c:axId val="16110912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Void Elongation Ratio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106944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37710437710437"/>
          <c:y val="5.1597039953339169E-2"/>
          <c:w val="0.70030521752962693"/>
          <c:h val="0.76044610585293015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U_notch_best!$F$49:$F$89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2.9805400000000002E-4</c:v>
                </c:pt>
                <c:pt idx="5" formatCode="0.00E+00">
                  <c:v>1.5656000000000001E-3</c:v>
                </c:pt>
                <c:pt idx="6" formatCode="0.00E+00">
                  <c:v>3.8471899999999999E-3</c:v>
                </c:pt>
                <c:pt idx="7" formatCode="0.00E+00">
                  <c:v>8.3392099999999997E-3</c:v>
                </c:pt>
                <c:pt idx="8" formatCode="0.00E+00">
                  <c:v>1.56221E-2</c:v>
                </c:pt>
                <c:pt idx="9" formatCode="0.00E+00">
                  <c:v>2.4978E-2</c:v>
                </c:pt>
                <c:pt idx="10" formatCode="0.00E+00">
                  <c:v>3.5881799999999998E-2</c:v>
                </c:pt>
                <c:pt idx="11" formatCode="0.00E+00">
                  <c:v>5.0105400000000001E-2</c:v>
                </c:pt>
                <c:pt idx="12" formatCode="0.00E+00">
                  <c:v>6.8551399999999998E-2</c:v>
                </c:pt>
                <c:pt idx="13" formatCode="0.00E+00">
                  <c:v>9.1757400000000003E-2</c:v>
                </c:pt>
                <c:pt idx="14" formatCode="0.00E+00">
                  <c:v>0.118837</c:v>
                </c:pt>
                <c:pt idx="15" formatCode="0.00E+00">
                  <c:v>0.14774899999999999</c:v>
                </c:pt>
                <c:pt idx="16" formatCode="0.00E+00">
                  <c:v>0.176949</c:v>
                </c:pt>
                <c:pt idx="17" formatCode="0.00E+00">
                  <c:v>0.20610400000000001</c:v>
                </c:pt>
                <c:pt idx="18" formatCode="0.00E+00">
                  <c:v>0.23489599999999999</c:v>
                </c:pt>
                <c:pt idx="19" formatCode="0.00E+00">
                  <c:v>0.26339899999999999</c:v>
                </c:pt>
                <c:pt idx="20" formatCode="0.00E+00">
                  <c:v>0.29141499999999998</c:v>
                </c:pt>
                <c:pt idx="21" formatCode="0.00E+00">
                  <c:v>0.31904300000000002</c:v>
                </c:pt>
                <c:pt idx="22" formatCode="0.00E+00">
                  <c:v>0.346221</c:v>
                </c:pt>
                <c:pt idx="23" formatCode="0.00E+00">
                  <c:v>0.37275599999999998</c:v>
                </c:pt>
                <c:pt idx="24" formatCode="0.00E+00">
                  <c:v>0.39869199999999999</c:v>
                </c:pt>
                <c:pt idx="25" formatCode="0.00E+00">
                  <c:v>0.42404500000000001</c:v>
                </c:pt>
                <c:pt idx="26" formatCode="0.00E+00">
                  <c:v>0.44956499999999999</c:v>
                </c:pt>
                <c:pt idx="27" formatCode="0.00E+00">
                  <c:v>0.47419299999999998</c:v>
                </c:pt>
                <c:pt idx="28" formatCode="0.00E+00">
                  <c:v>0.49771599999999999</c:v>
                </c:pt>
                <c:pt idx="29" formatCode="0.00E+00">
                  <c:v>0.52035900000000002</c:v>
                </c:pt>
                <c:pt idx="30" formatCode="0.00E+00">
                  <c:v>0.54167200000000004</c:v>
                </c:pt>
                <c:pt idx="31" formatCode="0.00E+00">
                  <c:v>0.55567</c:v>
                </c:pt>
                <c:pt idx="32" formatCode="0.00E+00">
                  <c:v>0.55567</c:v>
                </c:pt>
                <c:pt idx="33" formatCode="0.00E+00">
                  <c:v>0.55567</c:v>
                </c:pt>
                <c:pt idx="34" formatCode="0.00E+00">
                  <c:v>0.55567</c:v>
                </c:pt>
                <c:pt idx="35" formatCode="0.00E+00">
                  <c:v>0.55567</c:v>
                </c:pt>
                <c:pt idx="36" formatCode="0.00E+00">
                  <c:v>0.55567</c:v>
                </c:pt>
                <c:pt idx="37" formatCode="0.00E+00">
                  <c:v>0.55567</c:v>
                </c:pt>
                <c:pt idx="38" formatCode="0.00E+00">
                  <c:v>0.55567</c:v>
                </c:pt>
                <c:pt idx="39" formatCode="0.00E+00">
                  <c:v>0.55567</c:v>
                </c:pt>
                <c:pt idx="40" formatCode="0.00E+00">
                  <c:v>0.55567</c:v>
                </c:pt>
              </c:numCache>
            </c:numRef>
          </c:xVal>
          <c:yVal>
            <c:numRef>
              <c:f>U_notch_best!$AD$49:$AD$89</c:f>
              <c:numCache>
                <c:formatCode>General</c:formatCode>
                <c:ptCount val="41"/>
                <c:pt idx="0">
                  <c:v>5.4999999999999997E-3</c:v>
                </c:pt>
                <c:pt idx="1">
                  <c:v>5.4999999999999997E-3</c:v>
                </c:pt>
                <c:pt idx="2">
                  <c:v>5.4999999999999997E-3</c:v>
                </c:pt>
                <c:pt idx="3">
                  <c:v>5.4999999999999997E-3</c:v>
                </c:pt>
                <c:pt idx="4">
                  <c:v>5.4999999999999997E-3</c:v>
                </c:pt>
                <c:pt idx="5">
                  <c:v>5.4999999999999997E-3</c:v>
                </c:pt>
                <c:pt idx="6">
                  <c:v>5.4999999999999997E-3</c:v>
                </c:pt>
                <c:pt idx="7">
                  <c:v>5.4999999999999997E-3</c:v>
                </c:pt>
                <c:pt idx="8">
                  <c:v>5.4999999999999997E-3</c:v>
                </c:pt>
                <c:pt idx="9">
                  <c:v>5.4999999999999997E-3</c:v>
                </c:pt>
                <c:pt idx="10">
                  <c:v>5.4999999999999997E-3</c:v>
                </c:pt>
                <c:pt idx="11">
                  <c:v>5.4999999999999997E-3</c:v>
                </c:pt>
                <c:pt idx="12">
                  <c:v>5.4999999999999997E-3</c:v>
                </c:pt>
                <c:pt idx="13">
                  <c:v>5.4999999999999997E-3</c:v>
                </c:pt>
                <c:pt idx="14">
                  <c:v>5.4999999999999997E-3</c:v>
                </c:pt>
                <c:pt idx="15">
                  <c:v>5.4999999999999997E-3</c:v>
                </c:pt>
                <c:pt idx="16">
                  <c:v>5.4999999999999997E-3</c:v>
                </c:pt>
                <c:pt idx="17">
                  <c:v>5.4999999999999997E-3</c:v>
                </c:pt>
                <c:pt idx="18">
                  <c:v>5.4999999999999997E-3</c:v>
                </c:pt>
                <c:pt idx="19">
                  <c:v>5.4999999999999997E-3</c:v>
                </c:pt>
                <c:pt idx="20">
                  <c:v>5.4999999999999997E-3</c:v>
                </c:pt>
                <c:pt idx="21">
                  <c:v>5.4999999999999997E-3</c:v>
                </c:pt>
                <c:pt idx="22">
                  <c:v>5.4999999999999997E-3</c:v>
                </c:pt>
                <c:pt idx="23">
                  <c:v>5.4999999999999997E-3</c:v>
                </c:pt>
                <c:pt idx="24">
                  <c:v>5.4999999999999997E-3</c:v>
                </c:pt>
                <c:pt idx="25">
                  <c:v>5.4999999999999997E-3</c:v>
                </c:pt>
                <c:pt idx="26">
                  <c:v>5.4999999999999997E-3</c:v>
                </c:pt>
                <c:pt idx="27">
                  <c:v>5.4999999999999997E-3</c:v>
                </c:pt>
                <c:pt idx="28">
                  <c:v>5.4999999999999997E-3</c:v>
                </c:pt>
                <c:pt idx="29">
                  <c:v>5.4999999999999997E-3</c:v>
                </c:pt>
                <c:pt idx="30">
                  <c:v>5.4999999999999997E-3</c:v>
                </c:pt>
                <c:pt idx="31">
                  <c:v>5.4999999999999997E-3</c:v>
                </c:pt>
                <c:pt idx="32">
                  <c:v>5.4999999999999997E-3</c:v>
                </c:pt>
                <c:pt idx="33">
                  <c:v>5.4999999999999997E-3</c:v>
                </c:pt>
                <c:pt idx="34">
                  <c:v>5.4999999999999997E-3</c:v>
                </c:pt>
                <c:pt idx="35">
                  <c:v>5.4999999999999997E-3</c:v>
                </c:pt>
                <c:pt idx="36">
                  <c:v>5.4999999999999997E-3</c:v>
                </c:pt>
                <c:pt idx="37">
                  <c:v>5.4999999999999997E-3</c:v>
                </c:pt>
                <c:pt idx="38">
                  <c:v>5.4999999999999997E-3</c:v>
                </c:pt>
                <c:pt idx="39">
                  <c:v>5.4999999999999997E-3</c:v>
                </c:pt>
                <c:pt idx="40">
                  <c:v>5.4999999999999997E-3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U_notch_best!$F$49:$F$89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2.9805400000000002E-4</c:v>
                </c:pt>
                <c:pt idx="5" formatCode="0.00E+00">
                  <c:v>1.5656000000000001E-3</c:v>
                </c:pt>
                <c:pt idx="6" formatCode="0.00E+00">
                  <c:v>3.8471899999999999E-3</c:v>
                </c:pt>
                <c:pt idx="7" formatCode="0.00E+00">
                  <c:v>8.3392099999999997E-3</c:v>
                </c:pt>
                <c:pt idx="8" formatCode="0.00E+00">
                  <c:v>1.56221E-2</c:v>
                </c:pt>
                <c:pt idx="9" formatCode="0.00E+00">
                  <c:v>2.4978E-2</c:v>
                </c:pt>
                <c:pt idx="10" formatCode="0.00E+00">
                  <c:v>3.5881799999999998E-2</c:v>
                </c:pt>
                <c:pt idx="11" formatCode="0.00E+00">
                  <c:v>5.0105400000000001E-2</c:v>
                </c:pt>
                <c:pt idx="12" formatCode="0.00E+00">
                  <c:v>6.8551399999999998E-2</c:v>
                </c:pt>
                <c:pt idx="13" formatCode="0.00E+00">
                  <c:v>9.1757400000000003E-2</c:v>
                </c:pt>
                <c:pt idx="14" formatCode="0.00E+00">
                  <c:v>0.118837</c:v>
                </c:pt>
                <c:pt idx="15" formatCode="0.00E+00">
                  <c:v>0.14774899999999999</c:v>
                </c:pt>
                <c:pt idx="16" formatCode="0.00E+00">
                  <c:v>0.176949</c:v>
                </c:pt>
                <c:pt idx="17" formatCode="0.00E+00">
                  <c:v>0.20610400000000001</c:v>
                </c:pt>
                <c:pt idx="18" formatCode="0.00E+00">
                  <c:v>0.23489599999999999</c:v>
                </c:pt>
                <c:pt idx="19" formatCode="0.00E+00">
                  <c:v>0.26339899999999999</c:v>
                </c:pt>
                <c:pt idx="20" formatCode="0.00E+00">
                  <c:v>0.29141499999999998</c:v>
                </c:pt>
                <c:pt idx="21" formatCode="0.00E+00">
                  <c:v>0.31904300000000002</c:v>
                </c:pt>
                <c:pt idx="22" formatCode="0.00E+00">
                  <c:v>0.346221</c:v>
                </c:pt>
                <c:pt idx="23" formatCode="0.00E+00">
                  <c:v>0.37275599999999998</c:v>
                </c:pt>
                <c:pt idx="24" formatCode="0.00E+00">
                  <c:v>0.39869199999999999</c:v>
                </c:pt>
                <c:pt idx="25" formatCode="0.00E+00">
                  <c:v>0.42404500000000001</c:v>
                </c:pt>
                <c:pt idx="26" formatCode="0.00E+00">
                  <c:v>0.44956499999999999</c:v>
                </c:pt>
                <c:pt idx="27" formatCode="0.00E+00">
                  <c:v>0.47419299999999998</c:v>
                </c:pt>
                <c:pt idx="28" formatCode="0.00E+00">
                  <c:v>0.49771599999999999</c:v>
                </c:pt>
                <c:pt idx="29" formatCode="0.00E+00">
                  <c:v>0.52035900000000002</c:v>
                </c:pt>
                <c:pt idx="30" formatCode="0.00E+00">
                  <c:v>0.54167200000000004</c:v>
                </c:pt>
                <c:pt idx="31" formatCode="0.00E+00">
                  <c:v>0.55567</c:v>
                </c:pt>
                <c:pt idx="32" formatCode="0.00E+00">
                  <c:v>0.55567</c:v>
                </c:pt>
                <c:pt idx="33" formatCode="0.00E+00">
                  <c:v>0.55567</c:v>
                </c:pt>
                <c:pt idx="34" formatCode="0.00E+00">
                  <c:v>0.55567</c:v>
                </c:pt>
                <c:pt idx="35" formatCode="0.00E+00">
                  <c:v>0.55567</c:v>
                </c:pt>
                <c:pt idx="36" formatCode="0.00E+00">
                  <c:v>0.55567</c:v>
                </c:pt>
                <c:pt idx="37" formatCode="0.00E+00">
                  <c:v>0.55567</c:v>
                </c:pt>
                <c:pt idx="38" formatCode="0.00E+00">
                  <c:v>0.55567</c:v>
                </c:pt>
                <c:pt idx="39" formatCode="0.00E+00">
                  <c:v>0.55567</c:v>
                </c:pt>
                <c:pt idx="40" formatCode="0.00E+00">
                  <c:v>0.55567</c:v>
                </c:pt>
              </c:numCache>
            </c:numRef>
          </c:xVal>
          <c:yVal>
            <c:numRef>
              <c:f>U_notch_best!$P$49:$P$80</c:f>
              <c:numCache>
                <c:formatCode>General</c:formatCode>
                <c:ptCount val="3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2.5585300000000001E-6</c:v>
                </c:pt>
                <c:pt idx="5" formatCode="0.00E+00">
                  <c:v>1.41089E-5</c:v>
                </c:pt>
                <c:pt idx="6" formatCode="0.00E+00">
                  <c:v>3.4888000000000002E-5</c:v>
                </c:pt>
                <c:pt idx="7" formatCode="0.00E+00">
                  <c:v>7.7061E-5</c:v>
                </c:pt>
                <c:pt idx="8" formatCode="0.00E+00">
                  <c:v>1.48391E-4</c:v>
                </c:pt>
                <c:pt idx="9" formatCode="0.00E+00">
                  <c:v>2.3943599999999999E-4</c:v>
                </c:pt>
                <c:pt idx="10" formatCode="0.00E+00">
                  <c:v>3.4250600000000002E-4</c:v>
                </c:pt>
                <c:pt idx="11" formatCode="0.00E+00">
                  <c:v>4.73943E-4</c:v>
                </c:pt>
                <c:pt idx="12" formatCode="0.00E+00">
                  <c:v>6.4241999999999999E-4</c:v>
                </c:pt>
                <c:pt idx="13" formatCode="0.00E+00">
                  <c:v>8.5298100000000005E-4</c:v>
                </c:pt>
                <c:pt idx="14" formatCode="0.00E+00">
                  <c:v>1.0970299999999999E-3</c:v>
                </c:pt>
                <c:pt idx="15" formatCode="0.00E+00">
                  <c:v>1.35479E-3</c:v>
                </c:pt>
                <c:pt idx="16" formatCode="0.00E+00">
                  <c:v>1.61319E-3</c:v>
                </c:pt>
                <c:pt idx="17" formatCode="0.00E+00">
                  <c:v>1.86852E-3</c:v>
                </c:pt>
                <c:pt idx="18" formatCode="0.00E+00">
                  <c:v>2.11918E-3</c:v>
                </c:pt>
                <c:pt idx="19" formatCode="0.00E+00">
                  <c:v>2.3660600000000001E-3</c:v>
                </c:pt>
                <c:pt idx="20" formatCode="0.00E+00">
                  <c:v>2.6077299999999999E-3</c:v>
                </c:pt>
                <c:pt idx="21" formatCode="0.00E+00">
                  <c:v>2.8451599999999998E-3</c:v>
                </c:pt>
                <c:pt idx="22" formatCode="0.00E+00">
                  <c:v>3.0764500000000001E-3</c:v>
                </c:pt>
                <c:pt idx="23" formatCode="0.00E+00">
                  <c:v>3.3038199999999998E-3</c:v>
                </c:pt>
                <c:pt idx="24" formatCode="0.00E+00">
                  <c:v>3.5228799999999999E-3</c:v>
                </c:pt>
                <c:pt idx="25" formatCode="0.00E+00">
                  <c:v>3.73523E-3</c:v>
                </c:pt>
                <c:pt idx="26" formatCode="0.00E+00">
                  <c:v>3.9487599999999999E-3</c:v>
                </c:pt>
                <c:pt idx="27" formatCode="0.00E+00">
                  <c:v>4.1551599999999998E-3</c:v>
                </c:pt>
                <c:pt idx="28" formatCode="0.00E+00">
                  <c:v>4.3504700000000004E-3</c:v>
                </c:pt>
                <c:pt idx="29" formatCode="0.00E+00">
                  <c:v>4.5408899999999997E-3</c:v>
                </c:pt>
                <c:pt idx="30" formatCode="0.00E+00">
                  <c:v>4.7164199999999998E-3</c:v>
                </c:pt>
                <c:pt idx="31" formatCode="0.00E+00">
                  <c:v>5.5305600000000003E-3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700864"/>
        <c:axId val="161707136"/>
      </c:scatterChart>
      <c:valAx>
        <c:axId val="161700864"/>
        <c:scaling>
          <c:orientation val="minMax"/>
          <c:max val="0.60000000000000009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707136"/>
        <c:crosses val="autoZero"/>
        <c:crossBetween val="midCat"/>
        <c:majorUnit val="0.1"/>
      </c:valAx>
      <c:valAx>
        <c:axId val="1617071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Change in VVF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700864"/>
        <c:crosses val="autoZero"/>
        <c:crossBetween val="midCat"/>
        <c:majorUnit val="2.0000000000000005E-3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82828282828282"/>
          <c:y val="5.1597039953339169E-2"/>
          <c:w val="0.77185403907844852"/>
          <c:h val="0.73799941673957437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U_notch_best!$F$49:$F$89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2.9805400000000002E-4</c:v>
                </c:pt>
                <c:pt idx="5" formatCode="0.00E+00">
                  <c:v>1.5656000000000001E-3</c:v>
                </c:pt>
                <c:pt idx="6" formatCode="0.00E+00">
                  <c:v>3.8471899999999999E-3</c:v>
                </c:pt>
                <c:pt idx="7" formatCode="0.00E+00">
                  <c:v>8.3392099999999997E-3</c:v>
                </c:pt>
                <c:pt idx="8" formatCode="0.00E+00">
                  <c:v>1.56221E-2</c:v>
                </c:pt>
                <c:pt idx="9" formatCode="0.00E+00">
                  <c:v>2.4978E-2</c:v>
                </c:pt>
                <c:pt idx="10" formatCode="0.00E+00">
                  <c:v>3.5881799999999998E-2</c:v>
                </c:pt>
                <c:pt idx="11" formatCode="0.00E+00">
                  <c:v>5.0105400000000001E-2</c:v>
                </c:pt>
                <c:pt idx="12" formatCode="0.00E+00">
                  <c:v>6.8551399999999998E-2</c:v>
                </c:pt>
                <c:pt idx="13" formatCode="0.00E+00">
                  <c:v>9.1757400000000003E-2</c:v>
                </c:pt>
                <c:pt idx="14" formatCode="0.00E+00">
                  <c:v>0.118837</c:v>
                </c:pt>
                <c:pt idx="15" formatCode="0.00E+00">
                  <c:v>0.14774899999999999</c:v>
                </c:pt>
                <c:pt idx="16" formatCode="0.00E+00">
                  <c:v>0.176949</c:v>
                </c:pt>
                <c:pt idx="17" formatCode="0.00E+00">
                  <c:v>0.20610400000000001</c:v>
                </c:pt>
                <c:pt idx="18" formatCode="0.00E+00">
                  <c:v>0.23489599999999999</c:v>
                </c:pt>
                <c:pt idx="19" formatCode="0.00E+00">
                  <c:v>0.26339899999999999</c:v>
                </c:pt>
                <c:pt idx="20" formatCode="0.00E+00">
                  <c:v>0.29141499999999998</c:v>
                </c:pt>
                <c:pt idx="21" formatCode="0.00E+00">
                  <c:v>0.31904300000000002</c:v>
                </c:pt>
                <c:pt idx="22" formatCode="0.00E+00">
                  <c:v>0.346221</c:v>
                </c:pt>
                <c:pt idx="23" formatCode="0.00E+00">
                  <c:v>0.37275599999999998</c:v>
                </c:pt>
                <c:pt idx="24" formatCode="0.00E+00">
                  <c:v>0.39869199999999999</c:v>
                </c:pt>
                <c:pt idx="25" formatCode="0.00E+00">
                  <c:v>0.42404500000000001</c:v>
                </c:pt>
                <c:pt idx="26" formatCode="0.00E+00">
                  <c:v>0.44956499999999999</c:v>
                </c:pt>
                <c:pt idx="27" formatCode="0.00E+00">
                  <c:v>0.47419299999999998</c:v>
                </c:pt>
                <c:pt idx="28" formatCode="0.00E+00">
                  <c:v>0.49771599999999999</c:v>
                </c:pt>
                <c:pt idx="29" formatCode="0.00E+00">
                  <c:v>0.52035900000000002</c:v>
                </c:pt>
                <c:pt idx="30" formatCode="0.00E+00">
                  <c:v>0.54167200000000004</c:v>
                </c:pt>
                <c:pt idx="31" formatCode="0.00E+00">
                  <c:v>0.55567</c:v>
                </c:pt>
                <c:pt idx="32" formatCode="0.00E+00">
                  <c:v>0.55567</c:v>
                </c:pt>
                <c:pt idx="33" formatCode="0.00E+00">
                  <c:v>0.55567</c:v>
                </c:pt>
                <c:pt idx="34" formatCode="0.00E+00">
                  <c:v>0.55567</c:v>
                </c:pt>
                <c:pt idx="35" formatCode="0.00E+00">
                  <c:v>0.55567</c:v>
                </c:pt>
                <c:pt idx="36" formatCode="0.00E+00">
                  <c:v>0.55567</c:v>
                </c:pt>
                <c:pt idx="37" formatCode="0.00E+00">
                  <c:v>0.55567</c:v>
                </c:pt>
                <c:pt idx="38" formatCode="0.00E+00">
                  <c:v>0.55567</c:v>
                </c:pt>
                <c:pt idx="39" formatCode="0.00E+00">
                  <c:v>0.55567</c:v>
                </c:pt>
                <c:pt idx="40" formatCode="0.00E+00">
                  <c:v>0.55567</c:v>
                </c:pt>
              </c:numCache>
            </c:numRef>
          </c:xVal>
          <c:yVal>
            <c:numRef>
              <c:f>U_notch_best!$AE$49:$AE$89</c:f>
              <c:numCache>
                <c:formatCode>General</c:formatCode>
                <c:ptCount val="41"/>
                <c:pt idx="0">
                  <c:v>2.7</c:v>
                </c:pt>
                <c:pt idx="1">
                  <c:v>2.7</c:v>
                </c:pt>
                <c:pt idx="2">
                  <c:v>2.7</c:v>
                </c:pt>
                <c:pt idx="3">
                  <c:v>2.7</c:v>
                </c:pt>
                <c:pt idx="4">
                  <c:v>2.7</c:v>
                </c:pt>
                <c:pt idx="5">
                  <c:v>2.7</c:v>
                </c:pt>
                <c:pt idx="6">
                  <c:v>2.7</c:v>
                </c:pt>
                <c:pt idx="7">
                  <c:v>2.7</c:v>
                </c:pt>
                <c:pt idx="8">
                  <c:v>2.7</c:v>
                </c:pt>
                <c:pt idx="9">
                  <c:v>2.7</c:v>
                </c:pt>
                <c:pt idx="10">
                  <c:v>2.7</c:v>
                </c:pt>
                <c:pt idx="11">
                  <c:v>2.7</c:v>
                </c:pt>
                <c:pt idx="12">
                  <c:v>2.7</c:v>
                </c:pt>
                <c:pt idx="13">
                  <c:v>2.7</c:v>
                </c:pt>
                <c:pt idx="14">
                  <c:v>2.7</c:v>
                </c:pt>
                <c:pt idx="15">
                  <c:v>2.7</c:v>
                </c:pt>
                <c:pt idx="16">
                  <c:v>2.7</c:v>
                </c:pt>
                <c:pt idx="17">
                  <c:v>2.7</c:v>
                </c:pt>
                <c:pt idx="18">
                  <c:v>2.7</c:v>
                </c:pt>
                <c:pt idx="19">
                  <c:v>2.7</c:v>
                </c:pt>
                <c:pt idx="20">
                  <c:v>2.7</c:v>
                </c:pt>
                <c:pt idx="21">
                  <c:v>2.7</c:v>
                </c:pt>
                <c:pt idx="22">
                  <c:v>2.7</c:v>
                </c:pt>
                <c:pt idx="23">
                  <c:v>2.7</c:v>
                </c:pt>
                <c:pt idx="24">
                  <c:v>2.7</c:v>
                </c:pt>
                <c:pt idx="25">
                  <c:v>2.7</c:v>
                </c:pt>
                <c:pt idx="26">
                  <c:v>2.7</c:v>
                </c:pt>
                <c:pt idx="27">
                  <c:v>2.7</c:v>
                </c:pt>
                <c:pt idx="28">
                  <c:v>2.7</c:v>
                </c:pt>
                <c:pt idx="29">
                  <c:v>2.7</c:v>
                </c:pt>
                <c:pt idx="30">
                  <c:v>2.7</c:v>
                </c:pt>
                <c:pt idx="31">
                  <c:v>2.7</c:v>
                </c:pt>
                <c:pt idx="32">
                  <c:v>2.7</c:v>
                </c:pt>
                <c:pt idx="33">
                  <c:v>2.7</c:v>
                </c:pt>
                <c:pt idx="34">
                  <c:v>2.7</c:v>
                </c:pt>
                <c:pt idx="35">
                  <c:v>2.7</c:v>
                </c:pt>
                <c:pt idx="36">
                  <c:v>2.7</c:v>
                </c:pt>
                <c:pt idx="37">
                  <c:v>2.7</c:v>
                </c:pt>
                <c:pt idx="38">
                  <c:v>2.7</c:v>
                </c:pt>
                <c:pt idx="39">
                  <c:v>2.7</c:v>
                </c:pt>
                <c:pt idx="40">
                  <c:v>2.7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U_notch_best!$F$49:$F$89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2.9805400000000002E-4</c:v>
                </c:pt>
                <c:pt idx="5" formatCode="0.00E+00">
                  <c:v>1.5656000000000001E-3</c:v>
                </c:pt>
                <c:pt idx="6" formatCode="0.00E+00">
                  <c:v>3.8471899999999999E-3</c:v>
                </c:pt>
                <c:pt idx="7" formatCode="0.00E+00">
                  <c:v>8.3392099999999997E-3</c:v>
                </c:pt>
                <c:pt idx="8" formatCode="0.00E+00">
                  <c:v>1.56221E-2</c:v>
                </c:pt>
                <c:pt idx="9" formatCode="0.00E+00">
                  <c:v>2.4978E-2</c:v>
                </c:pt>
                <c:pt idx="10" formatCode="0.00E+00">
                  <c:v>3.5881799999999998E-2</c:v>
                </c:pt>
                <c:pt idx="11" formatCode="0.00E+00">
                  <c:v>5.0105400000000001E-2</c:v>
                </c:pt>
                <c:pt idx="12" formatCode="0.00E+00">
                  <c:v>6.8551399999999998E-2</c:v>
                </c:pt>
                <c:pt idx="13" formatCode="0.00E+00">
                  <c:v>9.1757400000000003E-2</c:v>
                </c:pt>
                <c:pt idx="14" formatCode="0.00E+00">
                  <c:v>0.118837</c:v>
                </c:pt>
                <c:pt idx="15" formatCode="0.00E+00">
                  <c:v>0.14774899999999999</c:v>
                </c:pt>
                <c:pt idx="16" formatCode="0.00E+00">
                  <c:v>0.176949</c:v>
                </c:pt>
                <c:pt idx="17" formatCode="0.00E+00">
                  <c:v>0.20610400000000001</c:v>
                </c:pt>
                <c:pt idx="18" formatCode="0.00E+00">
                  <c:v>0.23489599999999999</c:v>
                </c:pt>
                <c:pt idx="19" formatCode="0.00E+00">
                  <c:v>0.26339899999999999</c:v>
                </c:pt>
                <c:pt idx="20" formatCode="0.00E+00">
                  <c:v>0.29141499999999998</c:v>
                </c:pt>
                <c:pt idx="21" formatCode="0.00E+00">
                  <c:v>0.31904300000000002</c:v>
                </c:pt>
                <c:pt idx="22" formatCode="0.00E+00">
                  <c:v>0.346221</c:v>
                </c:pt>
                <c:pt idx="23" formatCode="0.00E+00">
                  <c:v>0.37275599999999998</c:v>
                </c:pt>
                <c:pt idx="24" formatCode="0.00E+00">
                  <c:v>0.39869199999999999</c:v>
                </c:pt>
                <c:pt idx="25" formatCode="0.00E+00">
                  <c:v>0.42404500000000001</c:v>
                </c:pt>
                <c:pt idx="26" formatCode="0.00E+00">
                  <c:v>0.44956499999999999</c:v>
                </c:pt>
                <c:pt idx="27" formatCode="0.00E+00">
                  <c:v>0.47419299999999998</c:v>
                </c:pt>
                <c:pt idx="28" formatCode="0.00E+00">
                  <c:v>0.49771599999999999</c:v>
                </c:pt>
                <c:pt idx="29" formatCode="0.00E+00">
                  <c:v>0.52035900000000002</c:v>
                </c:pt>
                <c:pt idx="30" formatCode="0.00E+00">
                  <c:v>0.54167200000000004</c:v>
                </c:pt>
                <c:pt idx="31" formatCode="0.00E+00">
                  <c:v>0.55567</c:v>
                </c:pt>
                <c:pt idx="32" formatCode="0.00E+00">
                  <c:v>0.55567</c:v>
                </c:pt>
                <c:pt idx="33" formatCode="0.00E+00">
                  <c:v>0.55567</c:v>
                </c:pt>
                <c:pt idx="34" formatCode="0.00E+00">
                  <c:v>0.55567</c:v>
                </c:pt>
                <c:pt idx="35" formatCode="0.00E+00">
                  <c:v>0.55567</c:v>
                </c:pt>
                <c:pt idx="36" formatCode="0.00E+00">
                  <c:v>0.55567</c:v>
                </c:pt>
                <c:pt idx="37" formatCode="0.00E+00">
                  <c:v>0.55567</c:v>
                </c:pt>
                <c:pt idx="38" formatCode="0.00E+00">
                  <c:v>0.55567</c:v>
                </c:pt>
                <c:pt idx="39" formatCode="0.00E+00">
                  <c:v>0.55567</c:v>
                </c:pt>
                <c:pt idx="40" formatCode="0.00E+00">
                  <c:v>0.55567</c:v>
                </c:pt>
              </c:numCache>
            </c:numRef>
          </c:xVal>
          <c:yVal>
            <c:numRef>
              <c:f>U_notch_best!$X$49:$X$80</c:f>
              <c:numCache>
                <c:formatCode>General</c:formatCode>
                <c:ptCount val="3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1.0009699999999999</c:v>
                </c:pt>
                <c:pt idx="5">
                  <c:v>1.0044999999999999</c:v>
                </c:pt>
                <c:pt idx="6">
                  <c:v>1.0116000000000001</c:v>
                </c:pt>
                <c:pt idx="7">
                  <c:v>1.02511</c:v>
                </c:pt>
                <c:pt idx="8">
                  <c:v>1.0469900000000001</c:v>
                </c:pt>
                <c:pt idx="9">
                  <c:v>1.0751500000000001</c:v>
                </c:pt>
                <c:pt idx="10">
                  <c:v>1.1081700000000001</c:v>
                </c:pt>
                <c:pt idx="11">
                  <c:v>1.15147</c:v>
                </c:pt>
                <c:pt idx="12">
                  <c:v>1.20797</c:v>
                </c:pt>
                <c:pt idx="13">
                  <c:v>1.2787999999999999</c:v>
                </c:pt>
                <c:pt idx="14">
                  <c:v>1.36174</c:v>
                </c:pt>
                <c:pt idx="15">
                  <c:v>1.4500500000000001</c:v>
                </c:pt>
                <c:pt idx="16">
                  <c:v>1.53965</c:v>
                </c:pt>
                <c:pt idx="17">
                  <c:v>1.6292500000000001</c:v>
                </c:pt>
                <c:pt idx="18">
                  <c:v>1.7165999999999999</c:v>
                </c:pt>
                <c:pt idx="19">
                  <c:v>1.8029999999999999</c:v>
                </c:pt>
                <c:pt idx="20">
                  <c:v>1.8894</c:v>
                </c:pt>
                <c:pt idx="21">
                  <c:v>1.9744200000000001</c:v>
                </c:pt>
                <c:pt idx="22">
                  <c:v>2.05762</c:v>
                </c:pt>
                <c:pt idx="23">
                  <c:v>2.1408</c:v>
                </c:pt>
                <c:pt idx="24">
                  <c:v>2.2208399999999999</c:v>
                </c:pt>
                <c:pt idx="25">
                  <c:v>2.2976399999999999</c:v>
                </c:pt>
                <c:pt idx="26">
                  <c:v>2.3767999999999998</c:v>
                </c:pt>
                <c:pt idx="27">
                  <c:v>2.4501400000000002</c:v>
                </c:pt>
                <c:pt idx="28">
                  <c:v>2.5234700000000001</c:v>
                </c:pt>
                <c:pt idx="29">
                  <c:v>2.5914600000000001</c:v>
                </c:pt>
                <c:pt idx="30">
                  <c:v>2.6581299999999999</c:v>
                </c:pt>
                <c:pt idx="31">
                  <c:v>2.7006299999999999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741440"/>
        <c:axId val="161755904"/>
      </c:scatterChart>
      <c:valAx>
        <c:axId val="161741440"/>
        <c:scaling>
          <c:orientation val="minMax"/>
          <c:max val="0.60000000000000009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755904"/>
        <c:crosses val="autoZero"/>
        <c:crossBetween val="midCat"/>
        <c:majorUnit val="0.1"/>
      </c:valAx>
      <c:valAx>
        <c:axId val="16175590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Void Elongation Ratio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741440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85416666666667"/>
          <c:y val="5.935185185185185E-2"/>
          <c:w val="0.8063629155730534"/>
          <c:h val="0.7806787693205016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chemeClr val="tx1"/>
              </a:solidFill>
            </c:spPr>
          </c:marker>
          <c:trendline>
            <c:trendlineType val="exp"/>
            <c:dispRSqr val="0"/>
            <c:dispEq val="0"/>
          </c:trendline>
          <c:xVal>
            <c:numRef>
              <c:f>Summary_void_dilation!$AL$14:$AL$19</c:f>
              <c:numCache>
                <c:formatCode>General</c:formatCode>
                <c:ptCount val="6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</c:numCache>
            </c:numRef>
          </c:xVal>
          <c:yVal>
            <c:numRef>
              <c:f>Summary_void_dilation!$AM$14:$AM$19</c:f>
              <c:numCache>
                <c:formatCode>General</c:formatCode>
                <c:ptCount val="6"/>
                <c:pt idx="0">
                  <c:v>0.43290000000000001</c:v>
                </c:pt>
                <c:pt idx="1">
                  <c:v>0.89959999999999996</c:v>
                </c:pt>
                <c:pt idx="2">
                  <c:v>1.6829000000000001</c:v>
                </c:pt>
                <c:pt idx="3">
                  <c:v>2.6086999999999998</c:v>
                </c:pt>
                <c:pt idx="4">
                  <c:v>3.806</c:v>
                </c:pt>
                <c:pt idx="5">
                  <c:v>5.657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474560"/>
        <c:axId val="131476096"/>
      </c:scatterChart>
      <c:valAx>
        <c:axId val="131474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Triaxiality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1476096"/>
        <c:crosses val="autoZero"/>
        <c:crossBetween val="midCat"/>
      </c:valAx>
      <c:valAx>
        <c:axId val="131476096"/>
        <c:scaling>
          <c:orientation val="minMax"/>
          <c:max val="8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Proportionality constant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1474560"/>
        <c:crosses val="autoZero"/>
        <c:crossBetween val="midCat"/>
        <c:majorUnit val="2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37710437710437"/>
          <c:y val="5.1597039953339169E-2"/>
          <c:w val="0.70030521752962693"/>
          <c:h val="0.76044610585293015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U_notch_best!$F$49:$F$89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2.9805400000000002E-4</c:v>
                </c:pt>
                <c:pt idx="5" formatCode="0.00E+00">
                  <c:v>1.5656000000000001E-3</c:v>
                </c:pt>
                <c:pt idx="6" formatCode="0.00E+00">
                  <c:v>3.8471899999999999E-3</c:v>
                </c:pt>
                <c:pt idx="7" formatCode="0.00E+00">
                  <c:v>8.3392099999999997E-3</c:v>
                </c:pt>
                <c:pt idx="8" formatCode="0.00E+00">
                  <c:v>1.56221E-2</c:v>
                </c:pt>
                <c:pt idx="9" formatCode="0.00E+00">
                  <c:v>2.4978E-2</c:v>
                </c:pt>
                <c:pt idx="10" formatCode="0.00E+00">
                  <c:v>3.5881799999999998E-2</c:v>
                </c:pt>
                <c:pt idx="11" formatCode="0.00E+00">
                  <c:v>5.0105400000000001E-2</c:v>
                </c:pt>
                <c:pt idx="12" formatCode="0.00E+00">
                  <c:v>6.8551399999999998E-2</c:v>
                </c:pt>
                <c:pt idx="13" formatCode="0.00E+00">
                  <c:v>9.1757400000000003E-2</c:v>
                </c:pt>
                <c:pt idx="14" formatCode="0.00E+00">
                  <c:v>0.118837</c:v>
                </c:pt>
                <c:pt idx="15" formatCode="0.00E+00">
                  <c:v>0.14774899999999999</c:v>
                </c:pt>
                <c:pt idx="16" formatCode="0.00E+00">
                  <c:v>0.176949</c:v>
                </c:pt>
                <c:pt idx="17" formatCode="0.00E+00">
                  <c:v>0.20610400000000001</c:v>
                </c:pt>
                <c:pt idx="18" formatCode="0.00E+00">
                  <c:v>0.23489599999999999</c:v>
                </c:pt>
                <c:pt idx="19" formatCode="0.00E+00">
                  <c:v>0.26339899999999999</c:v>
                </c:pt>
                <c:pt idx="20" formatCode="0.00E+00">
                  <c:v>0.29141499999999998</c:v>
                </c:pt>
                <c:pt idx="21" formatCode="0.00E+00">
                  <c:v>0.31904300000000002</c:v>
                </c:pt>
                <c:pt idx="22" formatCode="0.00E+00">
                  <c:v>0.346221</c:v>
                </c:pt>
                <c:pt idx="23" formatCode="0.00E+00">
                  <c:v>0.37275599999999998</c:v>
                </c:pt>
                <c:pt idx="24" formatCode="0.00E+00">
                  <c:v>0.39869199999999999</c:v>
                </c:pt>
                <c:pt idx="25" formatCode="0.00E+00">
                  <c:v>0.42404500000000001</c:v>
                </c:pt>
                <c:pt idx="26" formatCode="0.00E+00">
                  <c:v>0.44956499999999999</c:v>
                </c:pt>
                <c:pt idx="27" formatCode="0.00E+00">
                  <c:v>0.47419299999999998</c:v>
                </c:pt>
                <c:pt idx="28" formatCode="0.00E+00">
                  <c:v>0.49771599999999999</c:v>
                </c:pt>
                <c:pt idx="29" formatCode="0.00E+00">
                  <c:v>0.52035900000000002</c:v>
                </c:pt>
                <c:pt idx="30" formatCode="0.00E+00">
                  <c:v>0.54167200000000004</c:v>
                </c:pt>
                <c:pt idx="31" formatCode="0.00E+00">
                  <c:v>0.55567</c:v>
                </c:pt>
                <c:pt idx="32" formatCode="0.00E+00">
                  <c:v>0.55567</c:v>
                </c:pt>
                <c:pt idx="33" formatCode="0.00E+00">
                  <c:v>0.55567</c:v>
                </c:pt>
                <c:pt idx="34" formatCode="0.00E+00">
                  <c:v>0.55567</c:v>
                </c:pt>
                <c:pt idx="35" formatCode="0.00E+00">
                  <c:v>0.55567</c:v>
                </c:pt>
                <c:pt idx="36" formatCode="0.00E+00">
                  <c:v>0.55567</c:v>
                </c:pt>
                <c:pt idx="37" formatCode="0.00E+00">
                  <c:v>0.55567</c:v>
                </c:pt>
                <c:pt idx="38" formatCode="0.00E+00">
                  <c:v>0.55567</c:v>
                </c:pt>
                <c:pt idx="39" formatCode="0.00E+00">
                  <c:v>0.55567</c:v>
                </c:pt>
                <c:pt idx="40" formatCode="0.00E+00">
                  <c:v>0.55567</c:v>
                </c:pt>
              </c:numCache>
            </c:numRef>
          </c:xVal>
          <c:yVal>
            <c:numRef>
              <c:f>U_notch_best!$AD$49:$AD$89</c:f>
              <c:numCache>
                <c:formatCode>General</c:formatCode>
                <c:ptCount val="41"/>
                <c:pt idx="0">
                  <c:v>5.4999999999999997E-3</c:v>
                </c:pt>
                <c:pt idx="1">
                  <c:v>5.4999999999999997E-3</c:v>
                </c:pt>
                <c:pt idx="2">
                  <c:v>5.4999999999999997E-3</c:v>
                </c:pt>
                <c:pt idx="3">
                  <c:v>5.4999999999999997E-3</c:v>
                </c:pt>
                <c:pt idx="4">
                  <c:v>5.4999999999999997E-3</c:v>
                </c:pt>
                <c:pt idx="5">
                  <c:v>5.4999999999999997E-3</c:v>
                </c:pt>
                <c:pt idx="6">
                  <c:v>5.4999999999999997E-3</c:v>
                </c:pt>
                <c:pt idx="7">
                  <c:v>5.4999999999999997E-3</c:v>
                </c:pt>
                <c:pt idx="8">
                  <c:v>5.4999999999999997E-3</c:v>
                </c:pt>
                <c:pt idx="9">
                  <c:v>5.4999999999999997E-3</c:v>
                </c:pt>
                <c:pt idx="10">
                  <c:v>5.4999999999999997E-3</c:v>
                </c:pt>
                <c:pt idx="11">
                  <c:v>5.4999999999999997E-3</c:v>
                </c:pt>
                <c:pt idx="12">
                  <c:v>5.4999999999999997E-3</c:v>
                </c:pt>
                <c:pt idx="13">
                  <c:v>5.4999999999999997E-3</c:v>
                </c:pt>
                <c:pt idx="14">
                  <c:v>5.4999999999999997E-3</c:v>
                </c:pt>
                <c:pt idx="15">
                  <c:v>5.4999999999999997E-3</c:v>
                </c:pt>
                <c:pt idx="16">
                  <c:v>5.4999999999999997E-3</c:v>
                </c:pt>
                <c:pt idx="17">
                  <c:v>5.4999999999999997E-3</c:v>
                </c:pt>
                <c:pt idx="18">
                  <c:v>5.4999999999999997E-3</c:v>
                </c:pt>
                <c:pt idx="19">
                  <c:v>5.4999999999999997E-3</c:v>
                </c:pt>
                <c:pt idx="20">
                  <c:v>5.4999999999999997E-3</c:v>
                </c:pt>
                <c:pt idx="21">
                  <c:v>5.4999999999999997E-3</c:v>
                </c:pt>
                <c:pt idx="22">
                  <c:v>5.4999999999999997E-3</c:v>
                </c:pt>
                <c:pt idx="23">
                  <c:v>5.4999999999999997E-3</c:v>
                </c:pt>
                <c:pt idx="24">
                  <c:v>5.4999999999999997E-3</c:v>
                </c:pt>
                <c:pt idx="25">
                  <c:v>5.4999999999999997E-3</c:v>
                </c:pt>
                <c:pt idx="26">
                  <c:v>5.4999999999999997E-3</c:v>
                </c:pt>
                <c:pt idx="27">
                  <c:v>5.4999999999999997E-3</c:v>
                </c:pt>
                <c:pt idx="28">
                  <c:v>5.4999999999999997E-3</c:v>
                </c:pt>
                <c:pt idx="29">
                  <c:v>5.4999999999999997E-3</c:v>
                </c:pt>
                <c:pt idx="30">
                  <c:v>5.4999999999999997E-3</c:v>
                </c:pt>
                <c:pt idx="31">
                  <c:v>5.4999999999999997E-3</c:v>
                </c:pt>
                <c:pt idx="32">
                  <c:v>5.4999999999999997E-3</c:v>
                </c:pt>
                <c:pt idx="33">
                  <c:v>5.4999999999999997E-3</c:v>
                </c:pt>
                <c:pt idx="34">
                  <c:v>5.4999999999999997E-3</c:v>
                </c:pt>
                <c:pt idx="35">
                  <c:v>5.4999999999999997E-3</c:v>
                </c:pt>
                <c:pt idx="36">
                  <c:v>5.4999999999999997E-3</c:v>
                </c:pt>
                <c:pt idx="37">
                  <c:v>5.4999999999999997E-3</c:v>
                </c:pt>
                <c:pt idx="38">
                  <c:v>5.4999999999999997E-3</c:v>
                </c:pt>
                <c:pt idx="39">
                  <c:v>5.4999999999999997E-3</c:v>
                </c:pt>
                <c:pt idx="40">
                  <c:v>5.4999999999999997E-3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ST_4_best!$E$68:$E$118</c:f>
              <c:numCache>
                <c:formatCode>General</c:formatCode>
                <c:ptCount val="5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2.5072499999999998E-4</c:v>
                </c:pt>
                <c:pt idx="5" formatCode="0.00E+00">
                  <c:v>1.8131600000000001E-3</c:v>
                </c:pt>
                <c:pt idx="6" formatCode="0.00E+00">
                  <c:v>4.7071200000000004E-3</c:v>
                </c:pt>
                <c:pt idx="7" formatCode="0.00E+00">
                  <c:v>9.9684600000000002E-3</c:v>
                </c:pt>
                <c:pt idx="8" formatCode="0.00E+00">
                  <c:v>1.9326900000000001E-2</c:v>
                </c:pt>
                <c:pt idx="9" formatCode="0.00E+00">
                  <c:v>3.3301299999999999E-2</c:v>
                </c:pt>
                <c:pt idx="10" formatCode="0.00E+00">
                  <c:v>5.0119999999999998E-2</c:v>
                </c:pt>
                <c:pt idx="11" formatCode="0.00E+00">
                  <c:v>6.8547300000000005E-2</c:v>
                </c:pt>
                <c:pt idx="12" formatCode="0.00E+00">
                  <c:v>8.81295E-2</c:v>
                </c:pt>
                <c:pt idx="13" formatCode="0.00E+00">
                  <c:v>0.10857899999999999</c:v>
                </c:pt>
                <c:pt idx="14" formatCode="0.00E+00">
                  <c:v>0.12966900000000001</c:v>
                </c:pt>
                <c:pt idx="15" formatCode="0.00E+00">
                  <c:v>0.15121899999999999</c:v>
                </c:pt>
                <c:pt idx="16" formatCode="0.00E+00">
                  <c:v>0.17311699999999999</c:v>
                </c:pt>
                <c:pt idx="17" formatCode="0.00E+00">
                  <c:v>0.19527700000000001</c:v>
                </c:pt>
                <c:pt idx="18" formatCode="0.00E+00">
                  <c:v>0.21763399999999999</c:v>
                </c:pt>
                <c:pt idx="19" formatCode="0.00E+00">
                  <c:v>0.24001700000000001</c:v>
                </c:pt>
                <c:pt idx="20" formatCode="0.00E+00">
                  <c:v>0.26240599999999997</c:v>
                </c:pt>
                <c:pt idx="21" formatCode="0.00E+00">
                  <c:v>0.28480699999999998</c:v>
                </c:pt>
                <c:pt idx="22" formatCode="0.00E+00">
                  <c:v>0.30717800000000001</c:v>
                </c:pt>
                <c:pt idx="23" formatCode="0.00E+00">
                  <c:v>0.32889699999999999</c:v>
                </c:pt>
                <c:pt idx="24" formatCode="0.00E+00">
                  <c:v>0.35049599999999997</c:v>
                </c:pt>
                <c:pt idx="25" formatCode="0.00E+00">
                  <c:v>0.37209599999999998</c:v>
                </c:pt>
                <c:pt idx="26" formatCode="0.00E+00">
                  <c:v>0.39369100000000001</c:v>
                </c:pt>
                <c:pt idx="27" formatCode="0.00E+00">
                  <c:v>0.414493</c:v>
                </c:pt>
                <c:pt idx="28" formatCode="0.00E+00">
                  <c:v>0.43528600000000001</c:v>
                </c:pt>
                <c:pt idx="29" formatCode="0.00E+00">
                  <c:v>0.45541599999999999</c:v>
                </c:pt>
                <c:pt idx="30" formatCode="0.00E+00">
                  <c:v>0.47486499999999998</c:v>
                </c:pt>
                <c:pt idx="31" formatCode="0.00E+00">
                  <c:v>0.49406499999999998</c:v>
                </c:pt>
                <c:pt idx="32" formatCode="0.00E+00">
                  <c:v>0.51230500000000001</c:v>
                </c:pt>
                <c:pt idx="33" formatCode="0.00E+00">
                  <c:v>0.52898500000000004</c:v>
                </c:pt>
                <c:pt idx="34" formatCode="0.00E+00">
                  <c:v>0.52898500000000004</c:v>
                </c:pt>
                <c:pt idx="35" formatCode="0.00E+00">
                  <c:v>0.52898500000000004</c:v>
                </c:pt>
                <c:pt idx="36" formatCode="0.00E+00">
                  <c:v>0.52898500000000004</c:v>
                </c:pt>
                <c:pt idx="37" formatCode="0.00E+00">
                  <c:v>0.52898500000000004</c:v>
                </c:pt>
                <c:pt idx="38" formatCode="0.00E+00">
                  <c:v>0.52898500000000004</c:v>
                </c:pt>
                <c:pt idx="39" formatCode="0.00E+00">
                  <c:v>0.52898500000000004</c:v>
                </c:pt>
                <c:pt idx="40" formatCode="0.00E+00">
                  <c:v>0.52898500000000004</c:v>
                </c:pt>
                <c:pt idx="41" formatCode="0.00E+00">
                  <c:v>0.52898500000000004</c:v>
                </c:pt>
                <c:pt idx="42" formatCode="0.00E+00">
                  <c:v>0.52898500000000004</c:v>
                </c:pt>
                <c:pt idx="43" formatCode="0.00E+00">
                  <c:v>0.52898500000000004</c:v>
                </c:pt>
                <c:pt idx="44" formatCode="0.00E+00">
                  <c:v>0.52898500000000004</c:v>
                </c:pt>
                <c:pt idx="45" formatCode="0.00E+00">
                  <c:v>0.52898500000000004</c:v>
                </c:pt>
                <c:pt idx="46" formatCode="0.00E+00">
                  <c:v>0.52898500000000004</c:v>
                </c:pt>
                <c:pt idx="47" formatCode="0.00E+00">
                  <c:v>0.52898500000000004</c:v>
                </c:pt>
                <c:pt idx="48" formatCode="0.00E+00">
                  <c:v>0.52898500000000004</c:v>
                </c:pt>
                <c:pt idx="49" formatCode="0.00E+00">
                  <c:v>0.52898500000000004</c:v>
                </c:pt>
                <c:pt idx="50" formatCode="0.00E+00">
                  <c:v>0.52898500000000004</c:v>
                </c:pt>
              </c:numCache>
            </c:numRef>
          </c:xVal>
          <c:yVal>
            <c:numRef>
              <c:f>ST_4_best!$P$68:$P$118</c:f>
              <c:numCache>
                <c:formatCode>General</c:formatCode>
                <c:ptCount val="5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1.6095800000000001E-6</c:v>
                </c:pt>
                <c:pt idx="5" formatCode="0.00E+00">
                  <c:v>1.3706100000000001E-5</c:v>
                </c:pt>
                <c:pt idx="6" formatCode="0.00E+00">
                  <c:v>3.6223899999999997E-5</c:v>
                </c:pt>
                <c:pt idx="7" formatCode="0.00E+00">
                  <c:v>7.7769199999999994E-5</c:v>
                </c:pt>
                <c:pt idx="8" formatCode="0.00E+00">
                  <c:v>1.5553400000000001E-4</c:v>
                </c:pt>
                <c:pt idx="9" formatCode="0.00E+00">
                  <c:v>2.76958E-4</c:v>
                </c:pt>
                <c:pt idx="10" formatCode="0.00E+00">
                  <c:v>4.2441199999999999E-4</c:v>
                </c:pt>
                <c:pt idx="11" formatCode="0.00E+00">
                  <c:v>5.8508699999999998E-4</c:v>
                </c:pt>
                <c:pt idx="12" formatCode="0.00E+00">
                  <c:v>7.5460299999999996E-4</c:v>
                </c:pt>
                <c:pt idx="13" formatCode="0.00E+00">
                  <c:v>9.30472E-4</c:v>
                </c:pt>
                <c:pt idx="14" formatCode="0.00E+00">
                  <c:v>1.1108699999999999E-3</c:v>
                </c:pt>
                <c:pt idx="15" formatCode="0.00E+00">
                  <c:v>1.29452E-3</c:v>
                </c:pt>
                <c:pt idx="16" formatCode="0.00E+00">
                  <c:v>1.4802800000000001E-3</c:v>
                </c:pt>
                <c:pt idx="17" formatCode="0.00E+00">
                  <c:v>1.66797E-3</c:v>
                </c:pt>
                <c:pt idx="18" formatCode="0.00E+00">
                  <c:v>1.8567200000000001E-3</c:v>
                </c:pt>
                <c:pt idx="19" formatCode="0.00E+00">
                  <c:v>2.04529E-3</c:v>
                </c:pt>
                <c:pt idx="20" formatCode="0.00E+00">
                  <c:v>2.2327800000000002E-3</c:v>
                </c:pt>
                <c:pt idx="21" formatCode="0.00E+00">
                  <c:v>2.4202899999999999E-3</c:v>
                </c:pt>
                <c:pt idx="22" formatCode="0.00E+00">
                  <c:v>2.6077800000000001E-3</c:v>
                </c:pt>
                <c:pt idx="23" formatCode="0.00E+00">
                  <c:v>2.7952900000000002E-3</c:v>
                </c:pt>
                <c:pt idx="24" formatCode="0.00E+00">
                  <c:v>2.98278E-3</c:v>
                </c:pt>
                <c:pt idx="25" formatCode="0.00E+00">
                  <c:v>3.1655699999999999E-3</c:v>
                </c:pt>
                <c:pt idx="26" formatCode="0.00E+00">
                  <c:v>3.3468199999999999E-3</c:v>
                </c:pt>
                <c:pt idx="27" formatCode="0.00E+00">
                  <c:v>3.5280699999999999E-3</c:v>
                </c:pt>
                <c:pt idx="28" formatCode="0.00E+00">
                  <c:v>3.70909E-3</c:v>
                </c:pt>
                <c:pt idx="29" formatCode="0.00E+00">
                  <c:v>3.8813400000000001E-3</c:v>
                </c:pt>
                <c:pt idx="30" formatCode="0.00E+00">
                  <c:v>4.0554700000000003E-3</c:v>
                </c:pt>
                <c:pt idx="31" formatCode="0.00E+00">
                  <c:v>4.2291400000000002E-3</c:v>
                </c:pt>
                <c:pt idx="32" formatCode="0.00E+00">
                  <c:v>4.3916600000000004E-3</c:v>
                </c:pt>
                <c:pt idx="33" formatCode="0.00E+00">
                  <c:v>5.4267500000000002E-3</c:v>
                </c:pt>
                <c:pt idx="34" formatCode="0.00E+00">
                  <c:v>5.4267500000000002E-3</c:v>
                </c:pt>
                <c:pt idx="35" formatCode="0.00E+00">
                  <c:v>5.4267500000000002E-3</c:v>
                </c:pt>
                <c:pt idx="36" formatCode="0.00E+00">
                  <c:v>5.4267500000000002E-3</c:v>
                </c:pt>
                <c:pt idx="37" formatCode="0.00E+00">
                  <c:v>5.4267500000000002E-3</c:v>
                </c:pt>
                <c:pt idx="38" formatCode="0.00E+00">
                  <c:v>5.4267500000000002E-3</c:v>
                </c:pt>
                <c:pt idx="39" formatCode="0.00E+00">
                  <c:v>5.4267500000000002E-3</c:v>
                </c:pt>
                <c:pt idx="40" formatCode="0.00E+00">
                  <c:v>5.4267500000000002E-3</c:v>
                </c:pt>
                <c:pt idx="41" formatCode="0.00E+00">
                  <c:v>5.4267500000000002E-3</c:v>
                </c:pt>
                <c:pt idx="42" formatCode="0.00E+00">
                  <c:v>5.4267500000000002E-3</c:v>
                </c:pt>
                <c:pt idx="43" formatCode="0.00E+00">
                  <c:v>5.4267500000000002E-3</c:v>
                </c:pt>
                <c:pt idx="44" formatCode="0.00E+00">
                  <c:v>5.4267500000000002E-3</c:v>
                </c:pt>
                <c:pt idx="45" formatCode="0.00E+00">
                  <c:v>5.4267500000000002E-3</c:v>
                </c:pt>
                <c:pt idx="46" formatCode="0.00E+00">
                  <c:v>5.4267500000000002E-3</c:v>
                </c:pt>
                <c:pt idx="47" formatCode="0.00E+00">
                  <c:v>5.4267500000000002E-3</c:v>
                </c:pt>
                <c:pt idx="48" formatCode="0.00E+00">
                  <c:v>5.4267500000000002E-3</c:v>
                </c:pt>
                <c:pt idx="49" formatCode="0.00E+00">
                  <c:v>5.4267500000000002E-3</c:v>
                </c:pt>
                <c:pt idx="50" formatCode="0.00E+00">
                  <c:v>5.4267500000000002E-3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953280"/>
        <c:axId val="161955200"/>
      </c:scatterChart>
      <c:valAx>
        <c:axId val="161953280"/>
        <c:scaling>
          <c:orientation val="minMax"/>
          <c:max val="0.60000000000000009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955200"/>
        <c:crosses val="autoZero"/>
        <c:crossBetween val="midCat"/>
        <c:majorUnit val="0.1"/>
      </c:valAx>
      <c:valAx>
        <c:axId val="16195520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Change in VVF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953280"/>
        <c:crosses val="autoZero"/>
        <c:crossBetween val="midCat"/>
        <c:majorUnit val="2.0000000000000005E-3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82828282828282"/>
          <c:y val="5.1597039953339169E-2"/>
          <c:w val="0.77185403907844852"/>
          <c:h val="0.73799941673957437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U_notch_best!$F$49:$F$89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2.9805400000000002E-4</c:v>
                </c:pt>
                <c:pt idx="5" formatCode="0.00E+00">
                  <c:v>1.5656000000000001E-3</c:v>
                </c:pt>
                <c:pt idx="6" formatCode="0.00E+00">
                  <c:v>3.8471899999999999E-3</c:v>
                </c:pt>
                <c:pt idx="7" formatCode="0.00E+00">
                  <c:v>8.3392099999999997E-3</c:v>
                </c:pt>
                <c:pt idx="8" formatCode="0.00E+00">
                  <c:v>1.56221E-2</c:v>
                </c:pt>
                <c:pt idx="9" formatCode="0.00E+00">
                  <c:v>2.4978E-2</c:v>
                </c:pt>
                <c:pt idx="10" formatCode="0.00E+00">
                  <c:v>3.5881799999999998E-2</c:v>
                </c:pt>
                <c:pt idx="11" formatCode="0.00E+00">
                  <c:v>5.0105400000000001E-2</c:v>
                </c:pt>
                <c:pt idx="12" formatCode="0.00E+00">
                  <c:v>6.8551399999999998E-2</c:v>
                </c:pt>
                <c:pt idx="13" formatCode="0.00E+00">
                  <c:v>9.1757400000000003E-2</c:v>
                </c:pt>
                <c:pt idx="14" formatCode="0.00E+00">
                  <c:v>0.118837</c:v>
                </c:pt>
                <c:pt idx="15" formatCode="0.00E+00">
                  <c:v>0.14774899999999999</c:v>
                </c:pt>
                <c:pt idx="16" formatCode="0.00E+00">
                  <c:v>0.176949</c:v>
                </c:pt>
                <c:pt idx="17" formatCode="0.00E+00">
                  <c:v>0.20610400000000001</c:v>
                </c:pt>
                <c:pt idx="18" formatCode="0.00E+00">
                  <c:v>0.23489599999999999</c:v>
                </c:pt>
                <c:pt idx="19" formatCode="0.00E+00">
                  <c:v>0.26339899999999999</c:v>
                </c:pt>
                <c:pt idx="20" formatCode="0.00E+00">
                  <c:v>0.29141499999999998</c:v>
                </c:pt>
                <c:pt idx="21" formatCode="0.00E+00">
                  <c:v>0.31904300000000002</c:v>
                </c:pt>
                <c:pt idx="22" formatCode="0.00E+00">
                  <c:v>0.346221</c:v>
                </c:pt>
                <c:pt idx="23" formatCode="0.00E+00">
                  <c:v>0.37275599999999998</c:v>
                </c:pt>
                <c:pt idx="24" formatCode="0.00E+00">
                  <c:v>0.39869199999999999</c:v>
                </c:pt>
                <c:pt idx="25" formatCode="0.00E+00">
                  <c:v>0.42404500000000001</c:v>
                </c:pt>
                <c:pt idx="26" formatCode="0.00E+00">
                  <c:v>0.44956499999999999</c:v>
                </c:pt>
                <c:pt idx="27" formatCode="0.00E+00">
                  <c:v>0.47419299999999998</c:v>
                </c:pt>
                <c:pt idx="28" formatCode="0.00E+00">
                  <c:v>0.49771599999999999</c:v>
                </c:pt>
                <c:pt idx="29" formatCode="0.00E+00">
                  <c:v>0.52035900000000002</c:v>
                </c:pt>
                <c:pt idx="30" formatCode="0.00E+00">
                  <c:v>0.54167200000000004</c:v>
                </c:pt>
                <c:pt idx="31" formatCode="0.00E+00">
                  <c:v>0.55567</c:v>
                </c:pt>
                <c:pt idx="32" formatCode="0.00E+00">
                  <c:v>0.55567</c:v>
                </c:pt>
                <c:pt idx="33" formatCode="0.00E+00">
                  <c:v>0.55567</c:v>
                </c:pt>
                <c:pt idx="34" formatCode="0.00E+00">
                  <c:v>0.55567</c:v>
                </c:pt>
                <c:pt idx="35" formatCode="0.00E+00">
                  <c:v>0.55567</c:v>
                </c:pt>
                <c:pt idx="36" formatCode="0.00E+00">
                  <c:v>0.55567</c:v>
                </c:pt>
                <c:pt idx="37" formatCode="0.00E+00">
                  <c:v>0.55567</c:v>
                </c:pt>
                <c:pt idx="38" formatCode="0.00E+00">
                  <c:v>0.55567</c:v>
                </c:pt>
                <c:pt idx="39" formatCode="0.00E+00">
                  <c:v>0.55567</c:v>
                </c:pt>
                <c:pt idx="40" formatCode="0.00E+00">
                  <c:v>0.55567</c:v>
                </c:pt>
              </c:numCache>
            </c:numRef>
          </c:xVal>
          <c:yVal>
            <c:numRef>
              <c:f>U_notch_best!$AE$49:$AE$89</c:f>
              <c:numCache>
                <c:formatCode>General</c:formatCode>
                <c:ptCount val="41"/>
                <c:pt idx="0">
                  <c:v>2.7</c:v>
                </c:pt>
                <c:pt idx="1">
                  <c:v>2.7</c:v>
                </c:pt>
                <c:pt idx="2">
                  <c:v>2.7</c:v>
                </c:pt>
                <c:pt idx="3">
                  <c:v>2.7</c:v>
                </c:pt>
                <c:pt idx="4">
                  <c:v>2.7</c:v>
                </c:pt>
                <c:pt idx="5">
                  <c:v>2.7</c:v>
                </c:pt>
                <c:pt idx="6">
                  <c:v>2.7</c:v>
                </c:pt>
                <c:pt idx="7">
                  <c:v>2.7</c:v>
                </c:pt>
                <c:pt idx="8">
                  <c:v>2.7</c:v>
                </c:pt>
                <c:pt idx="9">
                  <c:v>2.7</c:v>
                </c:pt>
                <c:pt idx="10">
                  <c:v>2.7</c:v>
                </c:pt>
                <c:pt idx="11">
                  <c:v>2.7</c:v>
                </c:pt>
                <c:pt idx="12">
                  <c:v>2.7</c:v>
                </c:pt>
                <c:pt idx="13">
                  <c:v>2.7</c:v>
                </c:pt>
                <c:pt idx="14">
                  <c:v>2.7</c:v>
                </c:pt>
                <c:pt idx="15">
                  <c:v>2.7</c:v>
                </c:pt>
                <c:pt idx="16">
                  <c:v>2.7</c:v>
                </c:pt>
                <c:pt idx="17">
                  <c:v>2.7</c:v>
                </c:pt>
                <c:pt idx="18">
                  <c:v>2.7</c:v>
                </c:pt>
                <c:pt idx="19">
                  <c:v>2.7</c:v>
                </c:pt>
                <c:pt idx="20">
                  <c:v>2.7</c:v>
                </c:pt>
                <c:pt idx="21">
                  <c:v>2.7</c:v>
                </c:pt>
                <c:pt idx="22">
                  <c:v>2.7</c:v>
                </c:pt>
                <c:pt idx="23">
                  <c:v>2.7</c:v>
                </c:pt>
                <c:pt idx="24">
                  <c:v>2.7</c:v>
                </c:pt>
                <c:pt idx="25">
                  <c:v>2.7</c:v>
                </c:pt>
                <c:pt idx="26">
                  <c:v>2.7</c:v>
                </c:pt>
                <c:pt idx="27">
                  <c:v>2.7</c:v>
                </c:pt>
                <c:pt idx="28">
                  <c:v>2.7</c:v>
                </c:pt>
                <c:pt idx="29">
                  <c:v>2.7</c:v>
                </c:pt>
                <c:pt idx="30">
                  <c:v>2.7</c:v>
                </c:pt>
                <c:pt idx="31">
                  <c:v>2.7</c:v>
                </c:pt>
                <c:pt idx="32">
                  <c:v>2.7</c:v>
                </c:pt>
                <c:pt idx="33">
                  <c:v>2.7</c:v>
                </c:pt>
                <c:pt idx="34">
                  <c:v>2.7</c:v>
                </c:pt>
                <c:pt idx="35">
                  <c:v>2.7</c:v>
                </c:pt>
                <c:pt idx="36">
                  <c:v>2.7</c:v>
                </c:pt>
                <c:pt idx="37">
                  <c:v>2.7</c:v>
                </c:pt>
                <c:pt idx="38">
                  <c:v>2.7</c:v>
                </c:pt>
                <c:pt idx="39">
                  <c:v>2.7</c:v>
                </c:pt>
                <c:pt idx="40">
                  <c:v>2.7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ST_4_best!$E$68:$E$118</c:f>
              <c:numCache>
                <c:formatCode>General</c:formatCode>
                <c:ptCount val="5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2.5072499999999998E-4</c:v>
                </c:pt>
                <c:pt idx="5" formatCode="0.00E+00">
                  <c:v>1.8131600000000001E-3</c:v>
                </c:pt>
                <c:pt idx="6" formatCode="0.00E+00">
                  <c:v>4.7071200000000004E-3</c:v>
                </c:pt>
                <c:pt idx="7" formatCode="0.00E+00">
                  <c:v>9.9684600000000002E-3</c:v>
                </c:pt>
                <c:pt idx="8" formatCode="0.00E+00">
                  <c:v>1.9326900000000001E-2</c:v>
                </c:pt>
                <c:pt idx="9" formatCode="0.00E+00">
                  <c:v>3.3301299999999999E-2</c:v>
                </c:pt>
                <c:pt idx="10" formatCode="0.00E+00">
                  <c:v>5.0119999999999998E-2</c:v>
                </c:pt>
                <c:pt idx="11" formatCode="0.00E+00">
                  <c:v>6.8547300000000005E-2</c:v>
                </c:pt>
                <c:pt idx="12" formatCode="0.00E+00">
                  <c:v>8.81295E-2</c:v>
                </c:pt>
                <c:pt idx="13" formatCode="0.00E+00">
                  <c:v>0.10857899999999999</c:v>
                </c:pt>
                <c:pt idx="14" formatCode="0.00E+00">
                  <c:v>0.12966900000000001</c:v>
                </c:pt>
                <c:pt idx="15" formatCode="0.00E+00">
                  <c:v>0.15121899999999999</c:v>
                </c:pt>
                <c:pt idx="16" formatCode="0.00E+00">
                  <c:v>0.17311699999999999</c:v>
                </c:pt>
                <c:pt idx="17" formatCode="0.00E+00">
                  <c:v>0.19527700000000001</c:v>
                </c:pt>
                <c:pt idx="18" formatCode="0.00E+00">
                  <c:v>0.21763399999999999</c:v>
                </c:pt>
                <c:pt idx="19" formatCode="0.00E+00">
                  <c:v>0.24001700000000001</c:v>
                </c:pt>
                <c:pt idx="20" formatCode="0.00E+00">
                  <c:v>0.26240599999999997</c:v>
                </c:pt>
                <c:pt idx="21" formatCode="0.00E+00">
                  <c:v>0.28480699999999998</c:v>
                </c:pt>
                <c:pt idx="22" formatCode="0.00E+00">
                  <c:v>0.30717800000000001</c:v>
                </c:pt>
                <c:pt idx="23" formatCode="0.00E+00">
                  <c:v>0.32889699999999999</c:v>
                </c:pt>
                <c:pt idx="24" formatCode="0.00E+00">
                  <c:v>0.35049599999999997</c:v>
                </c:pt>
                <c:pt idx="25" formatCode="0.00E+00">
                  <c:v>0.37209599999999998</c:v>
                </c:pt>
                <c:pt idx="26" formatCode="0.00E+00">
                  <c:v>0.39369100000000001</c:v>
                </c:pt>
                <c:pt idx="27" formatCode="0.00E+00">
                  <c:v>0.414493</c:v>
                </c:pt>
                <c:pt idx="28" formatCode="0.00E+00">
                  <c:v>0.43528600000000001</c:v>
                </c:pt>
                <c:pt idx="29" formatCode="0.00E+00">
                  <c:v>0.45541599999999999</c:v>
                </c:pt>
                <c:pt idx="30" formatCode="0.00E+00">
                  <c:v>0.47486499999999998</c:v>
                </c:pt>
                <c:pt idx="31" formatCode="0.00E+00">
                  <c:v>0.49406499999999998</c:v>
                </c:pt>
                <c:pt idx="32" formatCode="0.00E+00">
                  <c:v>0.51230500000000001</c:v>
                </c:pt>
                <c:pt idx="33" formatCode="0.00E+00">
                  <c:v>0.52898500000000004</c:v>
                </c:pt>
                <c:pt idx="34" formatCode="0.00E+00">
                  <c:v>0.52898500000000004</c:v>
                </c:pt>
                <c:pt idx="35" formatCode="0.00E+00">
                  <c:v>0.52898500000000004</c:v>
                </c:pt>
                <c:pt idx="36" formatCode="0.00E+00">
                  <c:v>0.52898500000000004</c:v>
                </c:pt>
                <c:pt idx="37" formatCode="0.00E+00">
                  <c:v>0.52898500000000004</c:v>
                </c:pt>
                <c:pt idx="38" formatCode="0.00E+00">
                  <c:v>0.52898500000000004</c:v>
                </c:pt>
                <c:pt idx="39" formatCode="0.00E+00">
                  <c:v>0.52898500000000004</c:v>
                </c:pt>
                <c:pt idx="40" formatCode="0.00E+00">
                  <c:v>0.52898500000000004</c:v>
                </c:pt>
                <c:pt idx="41" formatCode="0.00E+00">
                  <c:v>0.52898500000000004</c:v>
                </c:pt>
                <c:pt idx="42" formatCode="0.00E+00">
                  <c:v>0.52898500000000004</c:v>
                </c:pt>
                <c:pt idx="43" formatCode="0.00E+00">
                  <c:v>0.52898500000000004</c:v>
                </c:pt>
                <c:pt idx="44" formatCode="0.00E+00">
                  <c:v>0.52898500000000004</c:v>
                </c:pt>
                <c:pt idx="45" formatCode="0.00E+00">
                  <c:v>0.52898500000000004</c:v>
                </c:pt>
                <c:pt idx="46" formatCode="0.00E+00">
                  <c:v>0.52898500000000004</c:v>
                </c:pt>
                <c:pt idx="47" formatCode="0.00E+00">
                  <c:v>0.52898500000000004</c:v>
                </c:pt>
                <c:pt idx="48" formatCode="0.00E+00">
                  <c:v>0.52898500000000004</c:v>
                </c:pt>
                <c:pt idx="49" formatCode="0.00E+00">
                  <c:v>0.52898500000000004</c:v>
                </c:pt>
                <c:pt idx="50" formatCode="0.00E+00">
                  <c:v>0.52898500000000004</c:v>
                </c:pt>
              </c:numCache>
            </c:numRef>
          </c:xVal>
          <c:yVal>
            <c:numRef>
              <c:f>ST_4_best!$X$68:$X$118</c:f>
              <c:numCache>
                <c:formatCode>General</c:formatCode>
                <c:ptCount val="5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1.00054</c:v>
                </c:pt>
                <c:pt idx="5">
                  <c:v>1.00509</c:v>
                </c:pt>
                <c:pt idx="6">
                  <c:v>1.01342</c:v>
                </c:pt>
                <c:pt idx="7">
                  <c:v>1.02877</c:v>
                </c:pt>
                <c:pt idx="8">
                  <c:v>1.05616</c:v>
                </c:pt>
                <c:pt idx="9">
                  <c:v>1.0978699999999999</c:v>
                </c:pt>
                <c:pt idx="10">
                  <c:v>1.1488100000000001</c:v>
                </c:pt>
                <c:pt idx="11">
                  <c:v>1.2053199999999999</c:v>
                </c:pt>
                <c:pt idx="12">
                  <c:v>1.2661899999999999</c:v>
                </c:pt>
                <c:pt idx="13">
                  <c:v>1.33022</c:v>
                </c:pt>
                <c:pt idx="14">
                  <c:v>1.3970199999999999</c:v>
                </c:pt>
                <c:pt idx="15">
                  <c:v>1.4652799999999999</c:v>
                </c:pt>
                <c:pt idx="16">
                  <c:v>1.53565</c:v>
                </c:pt>
                <c:pt idx="17">
                  <c:v>1.60608</c:v>
                </c:pt>
                <c:pt idx="18">
                  <c:v>1.67702</c:v>
                </c:pt>
                <c:pt idx="19">
                  <c:v>1.74855</c:v>
                </c:pt>
                <c:pt idx="20">
                  <c:v>1.8204100000000001</c:v>
                </c:pt>
                <c:pt idx="21">
                  <c:v>1.8911199999999999</c:v>
                </c:pt>
                <c:pt idx="22">
                  <c:v>1.9615199999999999</c:v>
                </c:pt>
                <c:pt idx="23">
                  <c:v>2.0319199999999999</c:v>
                </c:pt>
                <c:pt idx="24">
                  <c:v>2.1023200000000002</c:v>
                </c:pt>
                <c:pt idx="25">
                  <c:v>2.17272</c:v>
                </c:pt>
                <c:pt idx="26">
                  <c:v>2.2431199999999998</c:v>
                </c:pt>
                <c:pt idx="27">
                  <c:v>2.31352</c:v>
                </c:pt>
                <c:pt idx="28">
                  <c:v>2.3839199999999998</c:v>
                </c:pt>
                <c:pt idx="29">
                  <c:v>2.4500600000000001</c:v>
                </c:pt>
                <c:pt idx="30">
                  <c:v>2.5140600000000002</c:v>
                </c:pt>
                <c:pt idx="31">
                  <c:v>2.5780599999999998</c:v>
                </c:pt>
                <c:pt idx="32">
                  <c:v>2.6420599999999999</c:v>
                </c:pt>
                <c:pt idx="33">
                  <c:v>2.7008399999999999</c:v>
                </c:pt>
                <c:pt idx="34">
                  <c:v>2.7008399999999999</c:v>
                </c:pt>
                <c:pt idx="35">
                  <c:v>2.7008399999999999</c:v>
                </c:pt>
                <c:pt idx="36">
                  <c:v>2.7008399999999999</c:v>
                </c:pt>
                <c:pt idx="37">
                  <c:v>2.7008399999999999</c:v>
                </c:pt>
                <c:pt idx="38">
                  <c:v>2.7008399999999999</c:v>
                </c:pt>
                <c:pt idx="39">
                  <c:v>2.7008399999999999</c:v>
                </c:pt>
                <c:pt idx="40">
                  <c:v>2.7008399999999999</c:v>
                </c:pt>
                <c:pt idx="41">
                  <c:v>2.7008399999999999</c:v>
                </c:pt>
                <c:pt idx="42">
                  <c:v>2.7008399999999999</c:v>
                </c:pt>
                <c:pt idx="43">
                  <c:v>2.7008399999999999</c:v>
                </c:pt>
                <c:pt idx="44">
                  <c:v>2.7008399999999999</c:v>
                </c:pt>
                <c:pt idx="45">
                  <c:v>2.7008399999999999</c:v>
                </c:pt>
                <c:pt idx="46">
                  <c:v>2.7008399999999999</c:v>
                </c:pt>
                <c:pt idx="47">
                  <c:v>2.7008399999999999</c:v>
                </c:pt>
                <c:pt idx="48">
                  <c:v>2.7008399999999999</c:v>
                </c:pt>
                <c:pt idx="49">
                  <c:v>2.7008399999999999</c:v>
                </c:pt>
                <c:pt idx="50">
                  <c:v>2.7008399999999999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993472"/>
        <c:axId val="161995392"/>
      </c:scatterChart>
      <c:valAx>
        <c:axId val="161993472"/>
        <c:scaling>
          <c:orientation val="minMax"/>
          <c:max val="0.60000000000000009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995392"/>
        <c:crosses val="autoZero"/>
        <c:crossBetween val="midCat"/>
        <c:majorUnit val="0.1"/>
      </c:valAx>
      <c:valAx>
        <c:axId val="16199539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Void Elongation Ratio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993472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37710437710437"/>
          <c:y val="5.1597039953339169E-2"/>
          <c:w val="0.70030521752962693"/>
          <c:h val="0.76044610585293015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U_notch_best!$F$49:$F$89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2.9805400000000002E-4</c:v>
                </c:pt>
                <c:pt idx="5" formatCode="0.00E+00">
                  <c:v>1.5656000000000001E-3</c:v>
                </c:pt>
                <c:pt idx="6" formatCode="0.00E+00">
                  <c:v>3.8471899999999999E-3</c:v>
                </c:pt>
                <c:pt idx="7" formatCode="0.00E+00">
                  <c:v>8.3392099999999997E-3</c:v>
                </c:pt>
                <c:pt idx="8" formatCode="0.00E+00">
                  <c:v>1.56221E-2</c:v>
                </c:pt>
                <c:pt idx="9" formatCode="0.00E+00">
                  <c:v>2.4978E-2</c:v>
                </c:pt>
                <c:pt idx="10" formatCode="0.00E+00">
                  <c:v>3.5881799999999998E-2</c:v>
                </c:pt>
                <c:pt idx="11" formatCode="0.00E+00">
                  <c:v>5.0105400000000001E-2</c:v>
                </c:pt>
                <c:pt idx="12" formatCode="0.00E+00">
                  <c:v>6.8551399999999998E-2</c:v>
                </c:pt>
                <c:pt idx="13" formatCode="0.00E+00">
                  <c:v>9.1757400000000003E-2</c:v>
                </c:pt>
                <c:pt idx="14" formatCode="0.00E+00">
                  <c:v>0.118837</c:v>
                </c:pt>
                <c:pt idx="15" formatCode="0.00E+00">
                  <c:v>0.14774899999999999</c:v>
                </c:pt>
                <c:pt idx="16" formatCode="0.00E+00">
                  <c:v>0.176949</c:v>
                </c:pt>
                <c:pt idx="17" formatCode="0.00E+00">
                  <c:v>0.20610400000000001</c:v>
                </c:pt>
                <c:pt idx="18" formatCode="0.00E+00">
                  <c:v>0.23489599999999999</c:v>
                </c:pt>
                <c:pt idx="19" formatCode="0.00E+00">
                  <c:v>0.26339899999999999</c:v>
                </c:pt>
                <c:pt idx="20" formatCode="0.00E+00">
                  <c:v>0.29141499999999998</c:v>
                </c:pt>
                <c:pt idx="21" formatCode="0.00E+00">
                  <c:v>0.31904300000000002</c:v>
                </c:pt>
                <c:pt idx="22" formatCode="0.00E+00">
                  <c:v>0.346221</c:v>
                </c:pt>
                <c:pt idx="23" formatCode="0.00E+00">
                  <c:v>0.37275599999999998</c:v>
                </c:pt>
                <c:pt idx="24" formatCode="0.00E+00">
                  <c:v>0.39869199999999999</c:v>
                </c:pt>
                <c:pt idx="25" formatCode="0.00E+00">
                  <c:v>0.42404500000000001</c:v>
                </c:pt>
                <c:pt idx="26" formatCode="0.00E+00">
                  <c:v>0.44956499999999999</c:v>
                </c:pt>
                <c:pt idx="27" formatCode="0.00E+00">
                  <c:v>0.47419299999999998</c:v>
                </c:pt>
                <c:pt idx="28" formatCode="0.00E+00">
                  <c:v>0.49771599999999999</c:v>
                </c:pt>
                <c:pt idx="29" formatCode="0.00E+00">
                  <c:v>0.52035900000000002</c:v>
                </c:pt>
                <c:pt idx="30" formatCode="0.00E+00">
                  <c:v>0.54167200000000004</c:v>
                </c:pt>
                <c:pt idx="31" formatCode="0.00E+00">
                  <c:v>0.55567</c:v>
                </c:pt>
                <c:pt idx="32" formatCode="0.00E+00">
                  <c:v>0.55567</c:v>
                </c:pt>
                <c:pt idx="33" formatCode="0.00E+00">
                  <c:v>0.55567</c:v>
                </c:pt>
                <c:pt idx="34" formatCode="0.00E+00">
                  <c:v>0.55567</c:v>
                </c:pt>
                <c:pt idx="35" formatCode="0.00E+00">
                  <c:v>0.55567</c:v>
                </c:pt>
                <c:pt idx="36" formatCode="0.00E+00">
                  <c:v>0.55567</c:v>
                </c:pt>
                <c:pt idx="37" formatCode="0.00E+00">
                  <c:v>0.55567</c:v>
                </c:pt>
                <c:pt idx="38" formatCode="0.00E+00">
                  <c:v>0.55567</c:v>
                </c:pt>
                <c:pt idx="39" formatCode="0.00E+00">
                  <c:v>0.55567</c:v>
                </c:pt>
                <c:pt idx="40" formatCode="0.00E+00">
                  <c:v>0.55567</c:v>
                </c:pt>
              </c:numCache>
            </c:numRef>
          </c:xVal>
          <c:yVal>
            <c:numRef>
              <c:f>U_notch_best!$AD$49:$AD$89</c:f>
              <c:numCache>
                <c:formatCode>General</c:formatCode>
                <c:ptCount val="41"/>
                <c:pt idx="0">
                  <c:v>5.4999999999999997E-3</c:v>
                </c:pt>
                <c:pt idx="1">
                  <c:v>5.4999999999999997E-3</c:v>
                </c:pt>
                <c:pt idx="2">
                  <c:v>5.4999999999999997E-3</c:v>
                </c:pt>
                <c:pt idx="3">
                  <c:v>5.4999999999999997E-3</c:v>
                </c:pt>
                <c:pt idx="4">
                  <c:v>5.4999999999999997E-3</c:v>
                </c:pt>
                <c:pt idx="5">
                  <c:v>5.4999999999999997E-3</c:v>
                </c:pt>
                <c:pt idx="6">
                  <c:v>5.4999999999999997E-3</c:v>
                </c:pt>
                <c:pt idx="7">
                  <c:v>5.4999999999999997E-3</c:v>
                </c:pt>
                <c:pt idx="8">
                  <c:v>5.4999999999999997E-3</c:v>
                </c:pt>
                <c:pt idx="9">
                  <c:v>5.4999999999999997E-3</c:v>
                </c:pt>
                <c:pt idx="10">
                  <c:v>5.4999999999999997E-3</c:v>
                </c:pt>
                <c:pt idx="11">
                  <c:v>5.4999999999999997E-3</c:v>
                </c:pt>
                <c:pt idx="12">
                  <c:v>5.4999999999999997E-3</c:v>
                </c:pt>
                <c:pt idx="13">
                  <c:v>5.4999999999999997E-3</c:v>
                </c:pt>
                <c:pt idx="14">
                  <c:v>5.4999999999999997E-3</c:v>
                </c:pt>
                <c:pt idx="15">
                  <c:v>5.4999999999999997E-3</c:v>
                </c:pt>
                <c:pt idx="16">
                  <c:v>5.4999999999999997E-3</c:v>
                </c:pt>
                <c:pt idx="17">
                  <c:v>5.4999999999999997E-3</c:v>
                </c:pt>
                <c:pt idx="18">
                  <c:v>5.4999999999999997E-3</c:v>
                </c:pt>
                <c:pt idx="19">
                  <c:v>5.4999999999999997E-3</c:v>
                </c:pt>
                <c:pt idx="20">
                  <c:v>5.4999999999999997E-3</c:v>
                </c:pt>
                <c:pt idx="21">
                  <c:v>5.4999999999999997E-3</c:v>
                </c:pt>
                <c:pt idx="22">
                  <c:v>5.4999999999999997E-3</c:v>
                </c:pt>
                <c:pt idx="23">
                  <c:v>5.4999999999999997E-3</c:v>
                </c:pt>
                <c:pt idx="24">
                  <c:v>5.4999999999999997E-3</c:v>
                </c:pt>
                <c:pt idx="25">
                  <c:v>5.4999999999999997E-3</c:v>
                </c:pt>
                <c:pt idx="26">
                  <c:v>5.4999999999999997E-3</c:v>
                </c:pt>
                <c:pt idx="27">
                  <c:v>5.4999999999999997E-3</c:v>
                </c:pt>
                <c:pt idx="28">
                  <c:v>5.4999999999999997E-3</c:v>
                </c:pt>
                <c:pt idx="29">
                  <c:v>5.4999999999999997E-3</c:v>
                </c:pt>
                <c:pt idx="30">
                  <c:v>5.4999999999999997E-3</c:v>
                </c:pt>
                <c:pt idx="31">
                  <c:v>5.4999999999999997E-3</c:v>
                </c:pt>
                <c:pt idx="32">
                  <c:v>5.4999999999999997E-3</c:v>
                </c:pt>
                <c:pt idx="33">
                  <c:v>5.4999999999999997E-3</c:v>
                </c:pt>
                <c:pt idx="34">
                  <c:v>5.4999999999999997E-3</c:v>
                </c:pt>
                <c:pt idx="35">
                  <c:v>5.4999999999999997E-3</c:v>
                </c:pt>
                <c:pt idx="36">
                  <c:v>5.4999999999999997E-3</c:v>
                </c:pt>
                <c:pt idx="37">
                  <c:v>5.4999999999999997E-3</c:v>
                </c:pt>
                <c:pt idx="38">
                  <c:v>5.4999999999999997E-3</c:v>
                </c:pt>
                <c:pt idx="39">
                  <c:v>5.4999999999999997E-3</c:v>
                </c:pt>
                <c:pt idx="40">
                  <c:v>5.4999999999999997E-3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PS_2_best!$E$54:$E$94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9.1800699999999998E-4</c:v>
                </c:pt>
                <c:pt idx="4" formatCode="0.00E+00">
                  <c:v>3.8467200000000001E-3</c:v>
                </c:pt>
                <c:pt idx="5" formatCode="0.00E+00">
                  <c:v>9.4588799999999994E-3</c:v>
                </c:pt>
                <c:pt idx="6" formatCode="0.00E+00">
                  <c:v>1.7547299999999998E-2</c:v>
                </c:pt>
                <c:pt idx="7" formatCode="0.00E+00">
                  <c:v>2.7255499999999998E-2</c:v>
                </c:pt>
                <c:pt idx="8" formatCode="0.00E+00">
                  <c:v>3.86822E-2</c:v>
                </c:pt>
                <c:pt idx="9" formatCode="0.00E+00">
                  <c:v>5.2141199999999999E-2</c:v>
                </c:pt>
                <c:pt idx="10" formatCode="0.00E+00">
                  <c:v>6.7684300000000003E-2</c:v>
                </c:pt>
                <c:pt idx="11" formatCode="0.00E+00">
                  <c:v>8.5192000000000004E-2</c:v>
                </c:pt>
                <c:pt idx="12" formatCode="0.00E+00">
                  <c:v>0.10446999999999999</c:v>
                </c:pt>
                <c:pt idx="13" formatCode="0.00E+00">
                  <c:v>0.125082</c:v>
                </c:pt>
                <c:pt idx="14" formatCode="0.00E+00">
                  <c:v>0.14678099999999999</c:v>
                </c:pt>
                <c:pt idx="15" formatCode="0.00E+00">
                  <c:v>0.16953799999999999</c:v>
                </c:pt>
                <c:pt idx="16" formatCode="0.00E+00">
                  <c:v>0.193158</c:v>
                </c:pt>
                <c:pt idx="17" formatCode="0.00E+00">
                  <c:v>0.217306</c:v>
                </c:pt>
                <c:pt idx="18" formatCode="0.00E+00">
                  <c:v>0.24177599999999999</c:v>
                </c:pt>
                <c:pt idx="19" formatCode="0.00E+00">
                  <c:v>0.26608100000000001</c:v>
                </c:pt>
                <c:pt idx="20" formatCode="0.00E+00">
                  <c:v>0.29024699999999998</c:v>
                </c:pt>
                <c:pt idx="21" formatCode="0.00E+00">
                  <c:v>0.31399199999999999</c:v>
                </c:pt>
                <c:pt idx="22" formatCode="0.00E+00">
                  <c:v>0.33691100000000002</c:v>
                </c:pt>
                <c:pt idx="23" formatCode="0.00E+00">
                  <c:v>0.358954</c:v>
                </c:pt>
                <c:pt idx="24" formatCode="0.00E+00">
                  <c:v>0.38007200000000002</c:v>
                </c:pt>
                <c:pt idx="25" formatCode="0.00E+00">
                  <c:v>0.39979500000000001</c:v>
                </c:pt>
                <c:pt idx="26" formatCode="0.00E+00">
                  <c:v>0.41810199999999997</c:v>
                </c:pt>
                <c:pt idx="27" formatCode="0.00E+00">
                  <c:v>0.43468600000000002</c:v>
                </c:pt>
                <c:pt idx="28" formatCode="0.00E+00">
                  <c:v>0.44725100000000001</c:v>
                </c:pt>
                <c:pt idx="29" formatCode="0.00E+00">
                  <c:v>0.44725100000000001</c:v>
                </c:pt>
                <c:pt idx="30" formatCode="0.00E+00">
                  <c:v>0.44725100000000001</c:v>
                </c:pt>
                <c:pt idx="31" formatCode="0.00E+00">
                  <c:v>0.44725100000000001</c:v>
                </c:pt>
                <c:pt idx="32" formatCode="0.00E+00">
                  <c:v>0.44725100000000001</c:v>
                </c:pt>
                <c:pt idx="33" formatCode="0.00E+00">
                  <c:v>0.44725100000000001</c:v>
                </c:pt>
                <c:pt idx="34" formatCode="0.00E+00">
                  <c:v>0.44725100000000001</c:v>
                </c:pt>
                <c:pt idx="35" formatCode="0.00E+00">
                  <c:v>0.44725100000000001</c:v>
                </c:pt>
                <c:pt idx="36" formatCode="0.00E+00">
                  <c:v>0.44725100000000001</c:v>
                </c:pt>
                <c:pt idx="37" formatCode="0.00E+00">
                  <c:v>0.44725100000000001</c:v>
                </c:pt>
                <c:pt idx="38" formatCode="0.00E+00">
                  <c:v>0.44725100000000001</c:v>
                </c:pt>
                <c:pt idx="39" formatCode="0.00E+00">
                  <c:v>0.44725100000000001</c:v>
                </c:pt>
                <c:pt idx="40" formatCode="0.00E+00">
                  <c:v>0.44725100000000001</c:v>
                </c:pt>
              </c:numCache>
            </c:numRef>
          </c:xVal>
          <c:yVal>
            <c:numRef>
              <c:f>PS_2_best!$M$54:$M$94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7.4657399999999998E-6</c:v>
                </c:pt>
                <c:pt idx="4" formatCode="0.00E+00">
                  <c:v>3.2203899999999998E-5</c:v>
                </c:pt>
                <c:pt idx="5" formatCode="0.00E+00">
                  <c:v>8.1601300000000001E-5</c:v>
                </c:pt>
                <c:pt idx="6" formatCode="0.00E+00">
                  <c:v>1.55045E-4</c:v>
                </c:pt>
                <c:pt idx="7" formatCode="0.00E+00">
                  <c:v>2.4441000000000003E-4</c:v>
                </c:pt>
                <c:pt idx="8" formatCode="0.00E+00">
                  <c:v>3.53233E-4</c:v>
                </c:pt>
                <c:pt idx="9" formatCode="0.00E+00">
                  <c:v>4.8684599999999998E-4</c:v>
                </c:pt>
                <c:pt idx="10" formatCode="0.00E+00">
                  <c:v>6.4656800000000003E-4</c:v>
                </c:pt>
                <c:pt idx="11" formatCode="0.00E+00">
                  <c:v>8.3153600000000002E-4</c:v>
                </c:pt>
                <c:pt idx="12" formatCode="0.00E+00">
                  <c:v>1.0402899999999999E-3</c:v>
                </c:pt>
                <c:pt idx="13" formatCode="0.00E+00">
                  <c:v>1.2689299999999999E-3</c:v>
                </c:pt>
                <c:pt idx="14" formatCode="0.00E+00">
                  <c:v>1.51552E-3</c:v>
                </c:pt>
                <c:pt idx="15" formatCode="0.00E+00">
                  <c:v>1.7807999999999999E-3</c:v>
                </c:pt>
                <c:pt idx="16" formatCode="0.00E+00">
                  <c:v>2.0627599999999999E-3</c:v>
                </c:pt>
                <c:pt idx="17" formatCode="0.00E+00">
                  <c:v>2.3577799999999999E-3</c:v>
                </c:pt>
                <c:pt idx="18" formatCode="0.00E+00">
                  <c:v>2.6638299999999998E-3</c:v>
                </c:pt>
                <c:pt idx="19" formatCode="0.00E+00">
                  <c:v>2.9763200000000002E-3</c:v>
                </c:pt>
                <c:pt idx="20" formatCode="0.00E+00">
                  <c:v>3.2904900000000001E-3</c:v>
                </c:pt>
                <c:pt idx="21" formatCode="0.00E+00">
                  <c:v>3.6029899999999999E-3</c:v>
                </c:pt>
                <c:pt idx="22" formatCode="0.00E+00">
                  <c:v>3.9112699999999997E-3</c:v>
                </c:pt>
                <c:pt idx="23" formatCode="0.00E+00">
                  <c:v>4.2146199999999997E-3</c:v>
                </c:pt>
                <c:pt idx="24" formatCode="0.00E+00">
                  <c:v>4.5110699999999998E-3</c:v>
                </c:pt>
                <c:pt idx="25" formatCode="0.00E+00">
                  <c:v>4.7968500000000001E-3</c:v>
                </c:pt>
                <c:pt idx="26" formatCode="0.00E+00">
                  <c:v>5.0628000000000001E-3</c:v>
                </c:pt>
                <c:pt idx="27" formatCode="0.00E+00">
                  <c:v>5.3093000000000003E-3</c:v>
                </c:pt>
                <c:pt idx="28" formatCode="0.00E+00">
                  <c:v>6.0337500000000001E-3</c:v>
                </c:pt>
                <c:pt idx="29" formatCode="0.00E+00">
                  <c:v>6.0337500000000001E-3</c:v>
                </c:pt>
                <c:pt idx="30" formatCode="0.00E+00">
                  <c:v>6.0337500000000001E-3</c:v>
                </c:pt>
                <c:pt idx="31" formatCode="0.00E+00">
                  <c:v>6.0337500000000001E-3</c:v>
                </c:pt>
                <c:pt idx="32" formatCode="0.00E+00">
                  <c:v>6.0337500000000001E-3</c:v>
                </c:pt>
                <c:pt idx="33" formatCode="0.00E+00">
                  <c:v>6.0337500000000001E-3</c:v>
                </c:pt>
                <c:pt idx="34" formatCode="0.00E+00">
                  <c:v>6.0337500000000001E-3</c:v>
                </c:pt>
                <c:pt idx="35" formatCode="0.00E+00">
                  <c:v>6.0337500000000001E-3</c:v>
                </c:pt>
                <c:pt idx="36" formatCode="0.00E+00">
                  <c:v>6.0337500000000001E-3</c:v>
                </c:pt>
                <c:pt idx="37" formatCode="0.00E+00">
                  <c:v>6.0337500000000001E-3</c:v>
                </c:pt>
                <c:pt idx="38" formatCode="0.00E+00">
                  <c:v>6.0337500000000001E-3</c:v>
                </c:pt>
                <c:pt idx="39" formatCode="0.00E+00">
                  <c:v>6.0337500000000001E-3</c:v>
                </c:pt>
                <c:pt idx="40" formatCode="0.00E+00">
                  <c:v>6.0337500000000001E-3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846016"/>
        <c:axId val="161847936"/>
      </c:scatterChart>
      <c:valAx>
        <c:axId val="161846016"/>
        <c:scaling>
          <c:orientation val="minMax"/>
          <c:max val="0.5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847936"/>
        <c:crosses val="autoZero"/>
        <c:crossBetween val="midCat"/>
        <c:majorUnit val="0.1"/>
      </c:valAx>
      <c:valAx>
        <c:axId val="1618479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Change in VVF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846016"/>
        <c:crosses val="autoZero"/>
        <c:crossBetween val="midCat"/>
        <c:majorUnit val="2.0000000000000005E-3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82828282828282"/>
          <c:y val="5.1597039953339169E-2"/>
          <c:w val="0.77185403907844852"/>
          <c:h val="0.73799941673957437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U_notch_best!$F$49:$F$89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2.9805400000000002E-4</c:v>
                </c:pt>
                <c:pt idx="5" formatCode="0.00E+00">
                  <c:v>1.5656000000000001E-3</c:v>
                </c:pt>
                <c:pt idx="6" formatCode="0.00E+00">
                  <c:v>3.8471899999999999E-3</c:v>
                </c:pt>
                <c:pt idx="7" formatCode="0.00E+00">
                  <c:v>8.3392099999999997E-3</c:v>
                </c:pt>
                <c:pt idx="8" formatCode="0.00E+00">
                  <c:v>1.56221E-2</c:v>
                </c:pt>
                <c:pt idx="9" formatCode="0.00E+00">
                  <c:v>2.4978E-2</c:v>
                </c:pt>
                <c:pt idx="10" formatCode="0.00E+00">
                  <c:v>3.5881799999999998E-2</c:v>
                </c:pt>
                <c:pt idx="11" formatCode="0.00E+00">
                  <c:v>5.0105400000000001E-2</c:v>
                </c:pt>
                <c:pt idx="12" formatCode="0.00E+00">
                  <c:v>6.8551399999999998E-2</c:v>
                </c:pt>
                <c:pt idx="13" formatCode="0.00E+00">
                  <c:v>9.1757400000000003E-2</c:v>
                </c:pt>
                <c:pt idx="14" formatCode="0.00E+00">
                  <c:v>0.118837</c:v>
                </c:pt>
                <c:pt idx="15" formatCode="0.00E+00">
                  <c:v>0.14774899999999999</c:v>
                </c:pt>
                <c:pt idx="16" formatCode="0.00E+00">
                  <c:v>0.176949</c:v>
                </c:pt>
                <c:pt idx="17" formatCode="0.00E+00">
                  <c:v>0.20610400000000001</c:v>
                </c:pt>
                <c:pt idx="18" formatCode="0.00E+00">
                  <c:v>0.23489599999999999</c:v>
                </c:pt>
                <c:pt idx="19" formatCode="0.00E+00">
                  <c:v>0.26339899999999999</c:v>
                </c:pt>
                <c:pt idx="20" formatCode="0.00E+00">
                  <c:v>0.29141499999999998</c:v>
                </c:pt>
                <c:pt idx="21" formatCode="0.00E+00">
                  <c:v>0.31904300000000002</c:v>
                </c:pt>
                <c:pt idx="22" formatCode="0.00E+00">
                  <c:v>0.346221</c:v>
                </c:pt>
                <c:pt idx="23" formatCode="0.00E+00">
                  <c:v>0.37275599999999998</c:v>
                </c:pt>
                <c:pt idx="24" formatCode="0.00E+00">
                  <c:v>0.39869199999999999</c:v>
                </c:pt>
                <c:pt idx="25" formatCode="0.00E+00">
                  <c:v>0.42404500000000001</c:v>
                </c:pt>
                <c:pt idx="26" formatCode="0.00E+00">
                  <c:v>0.44956499999999999</c:v>
                </c:pt>
                <c:pt idx="27" formatCode="0.00E+00">
                  <c:v>0.47419299999999998</c:v>
                </c:pt>
                <c:pt idx="28" formatCode="0.00E+00">
                  <c:v>0.49771599999999999</c:v>
                </c:pt>
                <c:pt idx="29" formatCode="0.00E+00">
                  <c:v>0.52035900000000002</c:v>
                </c:pt>
                <c:pt idx="30" formatCode="0.00E+00">
                  <c:v>0.54167200000000004</c:v>
                </c:pt>
                <c:pt idx="31" formatCode="0.00E+00">
                  <c:v>0.55567</c:v>
                </c:pt>
                <c:pt idx="32" formatCode="0.00E+00">
                  <c:v>0.55567</c:v>
                </c:pt>
                <c:pt idx="33" formatCode="0.00E+00">
                  <c:v>0.55567</c:v>
                </c:pt>
                <c:pt idx="34" formatCode="0.00E+00">
                  <c:v>0.55567</c:v>
                </c:pt>
                <c:pt idx="35" formatCode="0.00E+00">
                  <c:v>0.55567</c:v>
                </c:pt>
                <c:pt idx="36" formatCode="0.00E+00">
                  <c:v>0.55567</c:v>
                </c:pt>
                <c:pt idx="37" formatCode="0.00E+00">
                  <c:v>0.55567</c:v>
                </c:pt>
                <c:pt idx="38" formatCode="0.00E+00">
                  <c:v>0.55567</c:v>
                </c:pt>
                <c:pt idx="39" formatCode="0.00E+00">
                  <c:v>0.55567</c:v>
                </c:pt>
                <c:pt idx="40" formatCode="0.00E+00">
                  <c:v>0.55567</c:v>
                </c:pt>
              </c:numCache>
            </c:numRef>
          </c:xVal>
          <c:yVal>
            <c:numRef>
              <c:f>U_notch_best!$AE$49:$AE$89</c:f>
              <c:numCache>
                <c:formatCode>General</c:formatCode>
                <c:ptCount val="41"/>
                <c:pt idx="0">
                  <c:v>2.7</c:v>
                </c:pt>
                <c:pt idx="1">
                  <c:v>2.7</c:v>
                </c:pt>
                <c:pt idx="2">
                  <c:v>2.7</c:v>
                </c:pt>
                <c:pt idx="3">
                  <c:v>2.7</c:v>
                </c:pt>
                <c:pt idx="4">
                  <c:v>2.7</c:v>
                </c:pt>
                <c:pt idx="5">
                  <c:v>2.7</c:v>
                </c:pt>
                <c:pt idx="6">
                  <c:v>2.7</c:v>
                </c:pt>
                <c:pt idx="7">
                  <c:v>2.7</c:v>
                </c:pt>
                <c:pt idx="8">
                  <c:v>2.7</c:v>
                </c:pt>
                <c:pt idx="9">
                  <c:v>2.7</c:v>
                </c:pt>
                <c:pt idx="10">
                  <c:v>2.7</c:v>
                </c:pt>
                <c:pt idx="11">
                  <c:v>2.7</c:v>
                </c:pt>
                <c:pt idx="12">
                  <c:v>2.7</c:v>
                </c:pt>
                <c:pt idx="13">
                  <c:v>2.7</c:v>
                </c:pt>
                <c:pt idx="14">
                  <c:v>2.7</c:v>
                </c:pt>
                <c:pt idx="15">
                  <c:v>2.7</c:v>
                </c:pt>
                <c:pt idx="16">
                  <c:v>2.7</c:v>
                </c:pt>
                <c:pt idx="17">
                  <c:v>2.7</c:v>
                </c:pt>
                <c:pt idx="18">
                  <c:v>2.7</c:v>
                </c:pt>
                <c:pt idx="19">
                  <c:v>2.7</c:v>
                </c:pt>
                <c:pt idx="20">
                  <c:v>2.7</c:v>
                </c:pt>
                <c:pt idx="21">
                  <c:v>2.7</c:v>
                </c:pt>
                <c:pt idx="22">
                  <c:v>2.7</c:v>
                </c:pt>
                <c:pt idx="23">
                  <c:v>2.7</c:v>
                </c:pt>
                <c:pt idx="24">
                  <c:v>2.7</c:v>
                </c:pt>
                <c:pt idx="25">
                  <c:v>2.7</c:v>
                </c:pt>
                <c:pt idx="26">
                  <c:v>2.7</c:v>
                </c:pt>
                <c:pt idx="27">
                  <c:v>2.7</c:v>
                </c:pt>
                <c:pt idx="28">
                  <c:v>2.7</c:v>
                </c:pt>
                <c:pt idx="29">
                  <c:v>2.7</c:v>
                </c:pt>
                <c:pt idx="30">
                  <c:v>2.7</c:v>
                </c:pt>
                <c:pt idx="31">
                  <c:v>2.7</c:v>
                </c:pt>
                <c:pt idx="32">
                  <c:v>2.7</c:v>
                </c:pt>
                <c:pt idx="33">
                  <c:v>2.7</c:v>
                </c:pt>
                <c:pt idx="34">
                  <c:v>2.7</c:v>
                </c:pt>
                <c:pt idx="35">
                  <c:v>2.7</c:v>
                </c:pt>
                <c:pt idx="36">
                  <c:v>2.7</c:v>
                </c:pt>
                <c:pt idx="37">
                  <c:v>2.7</c:v>
                </c:pt>
                <c:pt idx="38">
                  <c:v>2.7</c:v>
                </c:pt>
                <c:pt idx="39">
                  <c:v>2.7</c:v>
                </c:pt>
                <c:pt idx="40">
                  <c:v>2.7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PS_2_best!$E$54:$E$94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9.1800699999999998E-4</c:v>
                </c:pt>
                <c:pt idx="4" formatCode="0.00E+00">
                  <c:v>3.8467200000000001E-3</c:v>
                </c:pt>
                <c:pt idx="5" formatCode="0.00E+00">
                  <c:v>9.4588799999999994E-3</c:v>
                </c:pt>
                <c:pt idx="6" formatCode="0.00E+00">
                  <c:v>1.7547299999999998E-2</c:v>
                </c:pt>
                <c:pt idx="7" formatCode="0.00E+00">
                  <c:v>2.7255499999999998E-2</c:v>
                </c:pt>
                <c:pt idx="8" formatCode="0.00E+00">
                  <c:v>3.86822E-2</c:v>
                </c:pt>
                <c:pt idx="9" formatCode="0.00E+00">
                  <c:v>5.2141199999999999E-2</c:v>
                </c:pt>
                <c:pt idx="10" formatCode="0.00E+00">
                  <c:v>6.7684300000000003E-2</c:v>
                </c:pt>
                <c:pt idx="11" formatCode="0.00E+00">
                  <c:v>8.5192000000000004E-2</c:v>
                </c:pt>
                <c:pt idx="12" formatCode="0.00E+00">
                  <c:v>0.10446999999999999</c:v>
                </c:pt>
                <c:pt idx="13" formatCode="0.00E+00">
                  <c:v>0.125082</c:v>
                </c:pt>
                <c:pt idx="14" formatCode="0.00E+00">
                  <c:v>0.14678099999999999</c:v>
                </c:pt>
                <c:pt idx="15" formatCode="0.00E+00">
                  <c:v>0.16953799999999999</c:v>
                </c:pt>
                <c:pt idx="16" formatCode="0.00E+00">
                  <c:v>0.193158</c:v>
                </c:pt>
                <c:pt idx="17" formatCode="0.00E+00">
                  <c:v>0.217306</c:v>
                </c:pt>
                <c:pt idx="18" formatCode="0.00E+00">
                  <c:v>0.24177599999999999</c:v>
                </c:pt>
                <c:pt idx="19" formatCode="0.00E+00">
                  <c:v>0.26608100000000001</c:v>
                </c:pt>
                <c:pt idx="20" formatCode="0.00E+00">
                  <c:v>0.29024699999999998</c:v>
                </c:pt>
                <c:pt idx="21" formatCode="0.00E+00">
                  <c:v>0.31399199999999999</c:v>
                </c:pt>
                <c:pt idx="22" formatCode="0.00E+00">
                  <c:v>0.33691100000000002</c:v>
                </c:pt>
                <c:pt idx="23" formatCode="0.00E+00">
                  <c:v>0.358954</c:v>
                </c:pt>
                <c:pt idx="24" formatCode="0.00E+00">
                  <c:v>0.38007200000000002</c:v>
                </c:pt>
                <c:pt idx="25" formatCode="0.00E+00">
                  <c:v>0.39979500000000001</c:v>
                </c:pt>
                <c:pt idx="26" formatCode="0.00E+00">
                  <c:v>0.41810199999999997</c:v>
                </c:pt>
                <c:pt idx="27" formatCode="0.00E+00">
                  <c:v>0.43468600000000002</c:v>
                </c:pt>
                <c:pt idx="28" formatCode="0.00E+00">
                  <c:v>0.44725100000000001</c:v>
                </c:pt>
                <c:pt idx="29" formatCode="0.00E+00">
                  <c:v>0.44725100000000001</c:v>
                </c:pt>
                <c:pt idx="30" formatCode="0.00E+00">
                  <c:v>0.44725100000000001</c:v>
                </c:pt>
                <c:pt idx="31" formatCode="0.00E+00">
                  <c:v>0.44725100000000001</c:v>
                </c:pt>
                <c:pt idx="32" formatCode="0.00E+00">
                  <c:v>0.44725100000000001</c:v>
                </c:pt>
                <c:pt idx="33" formatCode="0.00E+00">
                  <c:v>0.44725100000000001</c:v>
                </c:pt>
                <c:pt idx="34" formatCode="0.00E+00">
                  <c:v>0.44725100000000001</c:v>
                </c:pt>
                <c:pt idx="35" formatCode="0.00E+00">
                  <c:v>0.44725100000000001</c:v>
                </c:pt>
                <c:pt idx="36" formatCode="0.00E+00">
                  <c:v>0.44725100000000001</c:v>
                </c:pt>
                <c:pt idx="37" formatCode="0.00E+00">
                  <c:v>0.44725100000000001</c:v>
                </c:pt>
                <c:pt idx="38" formatCode="0.00E+00">
                  <c:v>0.44725100000000001</c:v>
                </c:pt>
                <c:pt idx="39" formatCode="0.00E+00">
                  <c:v>0.44725100000000001</c:v>
                </c:pt>
                <c:pt idx="40" formatCode="0.00E+00">
                  <c:v>0.44725100000000001</c:v>
                </c:pt>
              </c:numCache>
            </c:numRef>
          </c:xVal>
          <c:yVal>
            <c:numRef>
              <c:f>PS_2_best!$V$54:$V$94</c:f>
              <c:numCache>
                <c:formatCode>General</c:formatCode>
                <c:ptCount val="4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1.0024900000000001</c:v>
                </c:pt>
                <c:pt idx="4">
                  <c:v>1.01136</c:v>
                </c:pt>
                <c:pt idx="5">
                  <c:v>1.0285200000000001</c:v>
                </c:pt>
                <c:pt idx="6">
                  <c:v>1.0540499999999999</c:v>
                </c:pt>
                <c:pt idx="7">
                  <c:v>1.08541</c:v>
                </c:pt>
                <c:pt idx="8">
                  <c:v>1.1220600000000001</c:v>
                </c:pt>
                <c:pt idx="9">
                  <c:v>1.16516</c:v>
                </c:pt>
                <c:pt idx="10">
                  <c:v>1.21458</c:v>
                </c:pt>
                <c:pt idx="11">
                  <c:v>1.27014</c:v>
                </c:pt>
                <c:pt idx="12">
                  <c:v>1.3303</c:v>
                </c:pt>
                <c:pt idx="13">
                  <c:v>1.39405</c:v>
                </c:pt>
                <c:pt idx="14">
                  <c:v>1.46052</c:v>
                </c:pt>
                <c:pt idx="15">
                  <c:v>1.52982</c:v>
                </c:pt>
                <c:pt idx="16">
                  <c:v>1.5998300000000001</c:v>
                </c:pt>
                <c:pt idx="17">
                  <c:v>1.67</c:v>
                </c:pt>
                <c:pt idx="18">
                  <c:v>1.7400800000000001</c:v>
                </c:pt>
                <c:pt idx="19">
                  <c:v>1.81009</c:v>
                </c:pt>
                <c:pt idx="20">
                  <c:v>1.87917</c:v>
                </c:pt>
                <c:pt idx="21">
                  <c:v>1.94587</c:v>
                </c:pt>
                <c:pt idx="22">
                  <c:v>2.0099499999999999</c:v>
                </c:pt>
                <c:pt idx="23">
                  <c:v>2.06995</c:v>
                </c:pt>
                <c:pt idx="24">
                  <c:v>2.12704</c:v>
                </c:pt>
                <c:pt idx="25">
                  <c:v>2.1803699999999999</c:v>
                </c:pt>
                <c:pt idx="26">
                  <c:v>2.2272699999999999</c:v>
                </c:pt>
                <c:pt idx="27">
                  <c:v>2.26919</c:v>
                </c:pt>
                <c:pt idx="28">
                  <c:v>2.3013300000000001</c:v>
                </c:pt>
                <c:pt idx="29">
                  <c:v>2.3013300000000001</c:v>
                </c:pt>
                <c:pt idx="30">
                  <c:v>2.3013300000000001</c:v>
                </c:pt>
                <c:pt idx="31">
                  <c:v>2.3013300000000001</c:v>
                </c:pt>
                <c:pt idx="32">
                  <c:v>2.3013300000000001</c:v>
                </c:pt>
                <c:pt idx="33">
                  <c:v>2.3013300000000001</c:v>
                </c:pt>
                <c:pt idx="34">
                  <c:v>2.3013300000000001</c:v>
                </c:pt>
                <c:pt idx="35">
                  <c:v>2.3013300000000001</c:v>
                </c:pt>
                <c:pt idx="36">
                  <c:v>2.3013300000000001</c:v>
                </c:pt>
                <c:pt idx="37">
                  <c:v>2.3013300000000001</c:v>
                </c:pt>
                <c:pt idx="38">
                  <c:v>2.3013300000000001</c:v>
                </c:pt>
                <c:pt idx="39">
                  <c:v>2.3013300000000001</c:v>
                </c:pt>
                <c:pt idx="40">
                  <c:v>2.3013300000000001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283904"/>
        <c:axId val="162285824"/>
      </c:scatterChart>
      <c:valAx>
        <c:axId val="162283904"/>
        <c:scaling>
          <c:orientation val="minMax"/>
          <c:max val="0.5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Effective Plastic Strain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2285824"/>
        <c:crosses val="autoZero"/>
        <c:crossBetween val="midCat"/>
        <c:majorUnit val="0.1"/>
      </c:valAx>
      <c:valAx>
        <c:axId val="16228582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Void Elongation Ratio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2283904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Summary!$G$4:$G$9</c:f>
              <c:numCache>
                <c:formatCode>0.00E+00</c:formatCode>
                <c:ptCount val="6"/>
                <c:pt idx="0">
                  <c:v>0.10100000000000001</c:v>
                </c:pt>
                <c:pt idx="1">
                  <c:v>8.9599999999999999E-2</c:v>
                </c:pt>
                <c:pt idx="2">
                  <c:v>0.35499999999999998</c:v>
                </c:pt>
                <c:pt idx="3">
                  <c:v>0.46600000000000003</c:v>
                </c:pt>
                <c:pt idx="4">
                  <c:v>0.53</c:v>
                </c:pt>
                <c:pt idx="5">
                  <c:v>0.56499999999999995</c:v>
                </c:pt>
              </c:numCache>
            </c:numRef>
          </c:xVal>
          <c:yVal>
            <c:numRef>
              <c:f>Summary!$I$4:$I$8</c:f>
              <c:numCache>
                <c:formatCode>0.00E+00</c:formatCode>
                <c:ptCount val="5"/>
                <c:pt idx="0">
                  <c:v>0.14821428571428572</c:v>
                </c:pt>
                <c:pt idx="1">
                  <c:v>0.22767857142857142</c:v>
                </c:pt>
                <c:pt idx="2">
                  <c:v>0.10803571428571429</c:v>
                </c:pt>
                <c:pt idx="3">
                  <c:v>0.10000000000000002</c:v>
                </c:pt>
                <c:pt idx="4">
                  <c:v>8.0357142857142863E-2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Summary!$G$4:$G$8</c:f>
              <c:numCache>
                <c:formatCode>0.00E+00</c:formatCode>
                <c:ptCount val="5"/>
                <c:pt idx="0">
                  <c:v>0.10100000000000001</c:v>
                </c:pt>
                <c:pt idx="1">
                  <c:v>8.9599999999999999E-2</c:v>
                </c:pt>
                <c:pt idx="2">
                  <c:v>0.35499999999999998</c:v>
                </c:pt>
                <c:pt idx="3">
                  <c:v>0.46600000000000003</c:v>
                </c:pt>
                <c:pt idx="4">
                  <c:v>0.53</c:v>
                </c:pt>
              </c:numCache>
            </c:numRef>
          </c:xVal>
          <c:yVal>
            <c:numRef>
              <c:f>Summary!$K$4:$K$8</c:f>
              <c:numCache>
                <c:formatCode>0.00E+00</c:formatCode>
                <c:ptCount val="5"/>
                <c:pt idx="0">
                  <c:v>0.15357142857142858</c:v>
                </c:pt>
                <c:pt idx="1">
                  <c:v>0.2098214285714286</c:v>
                </c:pt>
                <c:pt idx="2">
                  <c:v>8.6607142857142855E-2</c:v>
                </c:pt>
                <c:pt idx="3">
                  <c:v>9.9107142857142866E-2</c:v>
                </c:pt>
                <c:pt idx="4">
                  <c:v>7.8571428571428584E-2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892224"/>
        <c:axId val="161907072"/>
      </c:scatterChart>
      <c:valAx>
        <c:axId val="161892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Average Initial Triaxiality</a:t>
                </a: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907072"/>
        <c:crosses val="autoZero"/>
        <c:crossBetween val="midCat"/>
      </c:valAx>
      <c:valAx>
        <c:axId val="16190707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Relative Displacement</a:t>
                </a: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1892224"/>
        <c:crosses val="autoZero"/>
        <c:crossBetween val="midCat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84990157480315"/>
          <c:y val="5.4189997083697872E-2"/>
          <c:w val="0.81036718066491686"/>
          <c:h val="0.77334062408865556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trendline>
            <c:trendlineType val="exp"/>
            <c:dispRSqr val="0"/>
            <c:dispEq val="0"/>
          </c:trendline>
          <c:xVal>
            <c:numRef>
              <c:f>Void_dil_summary!$AE$24:$AE$29</c:f>
              <c:numCache>
                <c:formatCode>General</c:formatCode>
                <c:ptCount val="6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</c:numCache>
            </c:numRef>
          </c:xVal>
          <c:yVal>
            <c:numRef>
              <c:f>Void_dil_summary!$AF$24:$AF$29</c:f>
              <c:numCache>
                <c:formatCode>General</c:formatCode>
                <c:ptCount val="6"/>
                <c:pt idx="0">
                  <c:v>0.56059999999999999</c:v>
                </c:pt>
                <c:pt idx="1">
                  <c:v>1.1236999999999999</c:v>
                </c:pt>
                <c:pt idx="2">
                  <c:v>2.3580000000000001</c:v>
                </c:pt>
                <c:pt idx="3">
                  <c:v>4.0126999999999997</c:v>
                </c:pt>
                <c:pt idx="4">
                  <c:v>6.3891</c:v>
                </c:pt>
                <c:pt idx="5">
                  <c:v>8.5112000000000005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496960"/>
        <c:axId val="131523712"/>
      </c:scatterChart>
      <c:valAx>
        <c:axId val="131496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Triaxiality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1523712"/>
        <c:crosses val="autoZero"/>
        <c:crossBetween val="midCat"/>
      </c:valAx>
      <c:valAx>
        <c:axId val="131523712"/>
        <c:scaling>
          <c:orientation val="minMax"/>
          <c:max val="10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Proportionality constant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1496960"/>
        <c:crosses val="autoZero"/>
        <c:crossBetween val="midCat"/>
        <c:majorUnit val="2"/>
      </c:valAx>
      <c:spPr>
        <a:noFill/>
        <a:ln w="12700"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06156048675735"/>
          <c:y val="6.1728395061728392E-2"/>
          <c:w val="0.771734735809539"/>
          <c:h val="0.76873326440255574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Summary_elongation!$F$5:$F$105</c:f>
              <c:numCache>
                <c:formatCode>0.00E+00</c:formatCode>
                <c:ptCount val="101"/>
                <c:pt idx="0">
                  <c:v>0</c:v>
                </c:pt>
                <c:pt idx="1">
                  <c:v>1.0300000000000001E-3</c:v>
                </c:pt>
                <c:pt idx="2">
                  <c:v>2.0699999999999998E-3</c:v>
                </c:pt>
                <c:pt idx="3">
                  <c:v>5.5999999999999999E-3</c:v>
                </c:pt>
                <c:pt idx="4">
                  <c:v>1.15E-2</c:v>
                </c:pt>
                <c:pt idx="5">
                  <c:v>1.8599999999999998E-2</c:v>
                </c:pt>
                <c:pt idx="6">
                  <c:v>2.6200000000000001E-2</c:v>
                </c:pt>
                <c:pt idx="7">
                  <c:v>3.3700000000000001E-2</c:v>
                </c:pt>
                <c:pt idx="8">
                  <c:v>4.1200000000000001E-2</c:v>
                </c:pt>
                <c:pt idx="9">
                  <c:v>4.87E-2</c:v>
                </c:pt>
                <c:pt idx="10">
                  <c:v>5.6099999999999997E-2</c:v>
                </c:pt>
                <c:pt idx="11">
                  <c:v>6.3500000000000001E-2</c:v>
                </c:pt>
                <c:pt idx="12">
                  <c:v>7.0800000000000002E-2</c:v>
                </c:pt>
                <c:pt idx="13">
                  <c:v>7.8100000000000003E-2</c:v>
                </c:pt>
                <c:pt idx="14">
                  <c:v>8.5300000000000001E-2</c:v>
                </c:pt>
                <c:pt idx="15">
                  <c:v>9.2499999999999999E-2</c:v>
                </c:pt>
                <c:pt idx="16">
                  <c:v>9.9599999999999994E-2</c:v>
                </c:pt>
                <c:pt idx="17">
                  <c:v>0.107</c:v>
                </c:pt>
                <c:pt idx="18">
                  <c:v>0.114</c:v>
                </c:pt>
                <c:pt idx="19">
                  <c:v>0.121</c:v>
                </c:pt>
                <c:pt idx="20">
                  <c:v>0.128</c:v>
                </c:pt>
                <c:pt idx="21">
                  <c:v>0.13500000000000001</c:v>
                </c:pt>
                <c:pt idx="22">
                  <c:v>0.14099999999999999</c:v>
                </c:pt>
                <c:pt idx="23">
                  <c:v>0.14799999999999999</c:v>
                </c:pt>
                <c:pt idx="24">
                  <c:v>0.155</c:v>
                </c:pt>
                <c:pt idx="25">
                  <c:v>0.16200000000000001</c:v>
                </c:pt>
                <c:pt idx="26">
                  <c:v>0.16800000000000001</c:v>
                </c:pt>
                <c:pt idx="27">
                  <c:v>0.17499999999999999</c:v>
                </c:pt>
                <c:pt idx="28">
                  <c:v>0.182</c:v>
                </c:pt>
                <c:pt idx="29">
                  <c:v>0.188</c:v>
                </c:pt>
                <c:pt idx="30">
                  <c:v>0.19500000000000001</c:v>
                </c:pt>
                <c:pt idx="31">
                  <c:v>0.20100000000000001</c:v>
                </c:pt>
              </c:numCache>
            </c:numRef>
          </c:xVal>
          <c:yVal>
            <c:numRef>
              <c:f>Summary_elongation!$G$5:$G$105</c:f>
              <c:numCache>
                <c:formatCode>General</c:formatCode>
                <c:ptCount val="101"/>
                <c:pt idx="0">
                  <c:v>1</c:v>
                </c:pt>
                <c:pt idx="1">
                  <c:v>1.0028745720000001</c:v>
                </c:pt>
                <c:pt idx="2">
                  <c:v>1.005800343</c:v>
                </c:pt>
                <c:pt idx="3">
                  <c:v>1.0162614029999999</c:v>
                </c:pt>
                <c:pt idx="4">
                  <c:v>1.0329216290000001</c:v>
                </c:pt>
                <c:pt idx="5">
                  <c:v>1.0535259939999999</c:v>
                </c:pt>
                <c:pt idx="6">
                  <c:v>1.0753963070000001</c:v>
                </c:pt>
                <c:pt idx="7">
                  <c:v>1.097535946</c:v>
                </c:pt>
                <c:pt idx="8">
                  <c:v>1.119748068</c:v>
                </c:pt>
                <c:pt idx="9">
                  <c:v>1.1419998280000001</c:v>
                </c:pt>
                <c:pt idx="10">
                  <c:v>1.1642804200000001</c:v>
                </c:pt>
                <c:pt idx="11">
                  <c:v>1.1865932699999999</c:v>
                </c:pt>
                <c:pt idx="12">
                  <c:v>1.208938192</c:v>
                </c:pt>
                <c:pt idx="13">
                  <c:v>1.2313176299999999</c:v>
                </c:pt>
                <c:pt idx="14">
                  <c:v>1.253728781</c:v>
                </c:pt>
                <c:pt idx="15">
                  <c:v>1.2761825280000001</c:v>
                </c:pt>
                <c:pt idx="16">
                  <c:v>1.298670685</c:v>
                </c:pt>
                <c:pt idx="17">
                  <c:v>1.321197849</c:v>
                </c:pt>
                <c:pt idx="18">
                  <c:v>1.343763952</c:v>
                </c:pt>
                <c:pt idx="19">
                  <c:v>1.366377304</c:v>
                </c:pt>
                <c:pt idx="20">
                  <c:v>1.389037166</c:v>
                </c:pt>
                <c:pt idx="21">
                  <c:v>1.4117259049999999</c:v>
                </c:pt>
                <c:pt idx="22">
                  <c:v>1.4344689770000001</c:v>
                </c:pt>
                <c:pt idx="23">
                  <c:v>1.4572577200000001</c:v>
                </c:pt>
                <c:pt idx="24">
                  <c:v>1.480099117</c:v>
                </c:pt>
                <c:pt idx="25">
                  <c:v>1.5029977830000001</c:v>
                </c:pt>
                <c:pt idx="26">
                  <c:v>1.5259276479999999</c:v>
                </c:pt>
                <c:pt idx="27">
                  <c:v>1.548906184</c:v>
                </c:pt>
                <c:pt idx="28">
                  <c:v>1.571947534</c:v>
                </c:pt>
                <c:pt idx="29">
                  <c:v>1.5950610999999999</c:v>
                </c:pt>
                <c:pt idx="30">
                  <c:v>1.6181942490000001</c:v>
                </c:pt>
                <c:pt idx="31">
                  <c:v>1.6414211839999999</c:v>
                </c:pt>
              </c:numCache>
            </c:numRef>
          </c:yVal>
          <c:smooth val="0"/>
        </c:ser>
        <c:ser>
          <c:idx val="1"/>
          <c:order val="1"/>
          <c:spPr>
            <a:ln w="254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Summary_elongation!$I$5:$I$105</c:f>
              <c:numCache>
                <c:formatCode>0.00E+00</c:formatCode>
                <c:ptCount val="101"/>
                <c:pt idx="0">
                  <c:v>0</c:v>
                </c:pt>
                <c:pt idx="1">
                  <c:v>8.2799999999999996E-4</c:v>
                </c:pt>
                <c:pt idx="2">
                  <c:v>1.66E-3</c:v>
                </c:pt>
                <c:pt idx="3">
                  <c:v>3.0300000000000001E-3</c:v>
                </c:pt>
                <c:pt idx="4">
                  <c:v>7.28E-3</c:v>
                </c:pt>
                <c:pt idx="5">
                  <c:v>1.3299999999999999E-2</c:v>
                </c:pt>
                <c:pt idx="6">
                  <c:v>2.0500000000000001E-2</c:v>
                </c:pt>
                <c:pt idx="7">
                  <c:v>2.7900000000000001E-2</c:v>
                </c:pt>
                <c:pt idx="8">
                  <c:v>3.5400000000000001E-2</c:v>
                </c:pt>
                <c:pt idx="9">
                  <c:v>4.2799999999999998E-2</c:v>
                </c:pt>
                <c:pt idx="10">
                  <c:v>5.0200000000000002E-2</c:v>
                </c:pt>
                <c:pt idx="11">
                  <c:v>5.7500000000000002E-2</c:v>
                </c:pt>
                <c:pt idx="12">
                  <c:v>6.4799999999999996E-2</c:v>
                </c:pt>
                <c:pt idx="13">
                  <c:v>7.1999999999999995E-2</c:v>
                </c:pt>
                <c:pt idx="14">
                  <c:v>7.9200000000000007E-2</c:v>
                </c:pt>
                <c:pt idx="15">
                  <c:v>8.6400000000000005E-2</c:v>
                </c:pt>
                <c:pt idx="16">
                  <c:v>9.35E-2</c:v>
                </c:pt>
                <c:pt idx="17">
                  <c:v>0.10100000000000001</c:v>
                </c:pt>
                <c:pt idx="18">
                  <c:v>0.108</c:v>
                </c:pt>
                <c:pt idx="19">
                  <c:v>0.115</c:v>
                </c:pt>
                <c:pt idx="20">
                  <c:v>0.121</c:v>
                </c:pt>
                <c:pt idx="21">
                  <c:v>0.128</c:v>
                </c:pt>
                <c:pt idx="22">
                  <c:v>0.13500000000000001</c:v>
                </c:pt>
                <c:pt idx="23">
                  <c:v>0.14199999999999999</c:v>
                </c:pt>
                <c:pt idx="24">
                  <c:v>0.14899999999999999</c:v>
                </c:pt>
                <c:pt idx="25">
                  <c:v>0.155</c:v>
                </c:pt>
                <c:pt idx="26">
                  <c:v>0.16200000000000001</c:v>
                </c:pt>
                <c:pt idx="27">
                  <c:v>0.16900000000000001</c:v>
                </c:pt>
                <c:pt idx="28">
                  <c:v>0.17499999999999999</c:v>
                </c:pt>
                <c:pt idx="29">
                  <c:v>0.182</c:v>
                </c:pt>
                <c:pt idx="30">
                  <c:v>0.188</c:v>
                </c:pt>
                <c:pt idx="31">
                  <c:v>0.19500000000000001</c:v>
                </c:pt>
                <c:pt idx="32">
                  <c:v>0.20100000000000001</c:v>
                </c:pt>
              </c:numCache>
            </c:numRef>
          </c:xVal>
          <c:yVal>
            <c:numRef>
              <c:f>Summary_elongation!$J$5:$J$105</c:f>
              <c:numCache>
                <c:formatCode>General</c:formatCode>
                <c:ptCount val="101"/>
                <c:pt idx="0">
                  <c:v>1</c:v>
                </c:pt>
                <c:pt idx="1">
                  <c:v>1.002300051</c:v>
                </c:pt>
                <c:pt idx="2">
                  <c:v>1.0045959259999999</c:v>
                </c:pt>
                <c:pt idx="3">
                  <c:v>1.008704177</c:v>
                </c:pt>
                <c:pt idx="4">
                  <c:v>1.019922773</c:v>
                </c:pt>
                <c:pt idx="5">
                  <c:v>1.0357897380000001</c:v>
                </c:pt>
                <c:pt idx="6">
                  <c:v>1.0549082679999999</c:v>
                </c:pt>
                <c:pt idx="7">
                  <c:v>1.0749930299999999</c:v>
                </c:pt>
                <c:pt idx="8">
                  <c:v>1.0952614700000001</c:v>
                </c:pt>
                <c:pt idx="9">
                  <c:v>1.115574214</c:v>
                </c:pt>
                <c:pt idx="10">
                  <c:v>1.1358950400000001</c:v>
                </c:pt>
                <c:pt idx="11">
                  <c:v>1.1562097680000001</c:v>
                </c:pt>
                <c:pt idx="12">
                  <c:v>1.1765278610000001</c:v>
                </c:pt>
                <c:pt idx="13">
                  <c:v>1.196841319</c:v>
                </c:pt>
                <c:pt idx="14">
                  <c:v>1.217150629</c:v>
                </c:pt>
                <c:pt idx="15">
                  <c:v>1.2374522569999999</c:v>
                </c:pt>
                <c:pt idx="16">
                  <c:v>1.257762373</c:v>
                </c:pt>
                <c:pt idx="17">
                  <c:v>1.278059882</c:v>
                </c:pt>
                <c:pt idx="18">
                  <c:v>1.298358251</c:v>
                </c:pt>
                <c:pt idx="19">
                  <c:v>1.318662437</c:v>
                </c:pt>
                <c:pt idx="20">
                  <c:v>1.338951778</c:v>
                </c:pt>
                <c:pt idx="21">
                  <c:v>1.3592574390000001</c:v>
                </c:pt>
                <c:pt idx="22">
                  <c:v>1.3795355929999999</c:v>
                </c:pt>
                <c:pt idx="23">
                  <c:v>1.399825747</c:v>
                </c:pt>
                <c:pt idx="24">
                  <c:v>1.4201273990000001</c:v>
                </c:pt>
                <c:pt idx="25">
                  <c:v>1.4404404660000001</c:v>
                </c:pt>
                <c:pt idx="26">
                  <c:v>1.460685877</c:v>
                </c:pt>
                <c:pt idx="27">
                  <c:v>1.4810148839999999</c:v>
                </c:pt>
                <c:pt idx="28">
                  <c:v>1.501329063</c:v>
                </c:pt>
                <c:pt idx="29">
                  <c:v>1.5216214050000001</c:v>
                </c:pt>
                <c:pt idx="30">
                  <c:v>1.5419109559999999</c:v>
                </c:pt>
                <c:pt idx="31">
                  <c:v>1.5621521169999999</c:v>
                </c:pt>
                <c:pt idx="32">
                  <c:v>1.5824914750000001</c:v>
                </c:pt>
              </c:numCache>
            </c:numRef>
          </c:yVal>
          <c:smooth val="0"/>
        </c:ser>
        <c:ser>
          <c:idx val="2"/>
          <c:order val="2"/>
          <c:spPr>
            <a:ln w="25400"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Summary_elongation!$L$5:$L$105</c:f>
              <c:numCache>
                <c:formatCode>0.00E+00</c:formatCode>
                <c:ptCount val="101"/>
                <c:pt idx="0">
                  <c:v>0</c:v>
                </c:pt>
                <c:pt idx="1">
                  <c:v>6.8999999999999997E-4</c:v>
                </c:pt>
                <c:pt idx="2">
                  <c:v>1.3799999999999999E-3</c:v>
                </c:pt>
                <c:pt idx="3">
                  <c:v>2.0899999999999998E-3</c:v>
                </c:pt>
                <c:pt idx="4">
                  <c:v>4.4799999999999996E-3</c:v>
                </c:pt>
                <c:pt idx="5">
                  <c:v>8.9700000000000005E-3</c:v>
                </c:pt>
                <c:pt idx="6">
                  <c:v>1.52E-2</c:v>
                </c:pt>
                <c:pt idx="7">
                  <c:v>2.24E-2</c:v>
                </c:pt>
                <c:pt idx="8">
                  <c:v>2.9700000000000001E-2</c:v>
                </c:pt>
                <c:pt idx="9">
                  <c:v>3.7100000000000001E-2</c:v>
                </c:pt>
                <c:pt idx="10">
                  <c:v>4.4400000000000002E-2</c:v>
                </c:pt>
                <c:pt idx="11">
                  <c:v>5.1700000000000003E-2</c:v>
                </c:pt>
                <c:pt idx="12">
                  <c:v>5.8999999999999997E-2</c:v>
                </c:pt>
                <c:pt idx="13">
                  <c:v>6.6199999999999995E-2</c:v>
                </c:pt>
                <c:pt idx="14">
                  <c:v>7.3300000000000004E-2</c:v>
                </c:pt>
                <c:pt idx="15">
                  <c:v>8.0399999999999999E-2</c:v>
                </c:pt>
                <c:pt idx="16">
                  <c:v>8.7499999999999994E-2</c:v>
                </c:pt>
                <c:pt idx="17">
                  <c:v>9.4500000000000001E-2</c:v>
                </c:pt>
                <c:pt idx="18">
                  <c:v>0.10100000000000001</c:v>
                </c:pt>
                <c:pt idx="19">
                  <c:v>0.108</c:v>
                </c:pt>
                <c:pt idx="20">
                  <c:v>0.115</c:v>
                </c:pt>
                <c:pt idx="21">
                  <c:v>0.122</c:v>
                </c:pt>
                <c:pt idx="22">
                  <c:v>0.129</c:v>
                </c:pt>
                <c:pt idx="23">
                  <c:v>0.13600000000000001</c:v>
                </c:pt>
                <c:pt idx="24">
                  <c:v>0.14199999999999999</c:v>
                </c:pt>
                <c:pt idx="25">
                  <c:v>0.14899999999999999</c:v>
                </c:pt>
                <c:pt idx="26">
                  <c:v>0.156</c:v>
                </c:pt>
                <c:pt idx="27">
                  <c:v>0.16200000000000001</c:v>
                </c:pt>
                <c:pt idx="28">
                  <c:v>0.16900000000000001</c:v>
                </c:pt>
                <c:pt idx="29">
                  <c:v>0.17499999999999999</c:v>
                </c:pt>
                <c:pt idx="30">
                  <c:v>0.182</c:v>
                </c:pt>
                <c:pt idx="31">
                  <c:v>0.188</c:v>
                </c:pt>
                <c:pt idx="32">
                  <c:v>0.19500000000000001</c:v>
                </c:pt>
                <c:pt idx="33">
                  <c:v>0.20100000000000001</c:v>
                </c:pt>
              </c:numCache>
            </c:numRef>
          </c:xVal>
          <c:yVal>
            <c:numRef>
              <c:f>Summary_elongation!$M$5:$M$105</c:f>
              <c:numCache>
                <c:formatCode>General</c:formatCode>
                <c:ptCount val="101"/>
                <c:pt idx="0">
                  <c:v>1</c:v>
                </c:pt>
                <c:pt idx="1">
                  <c:v>1.00191702</c:v>
                </c:pt>
                <c:pt idx="2">
                  <c:v>1.003823329</c:v>
                </c:pt>
                <c:pt idx="3">
                  <c:v>1.0056344429999999</c:v>
                </c:pt>
                <c:pt idx="4">
                  <c:v>1.0117012889999999</c:v>
                </c:pt>
                <c:pt idx="5">
                  <c:v>1.022081032</c:v>
                </c:pt>
                <c:pt idx="6">
                  <c:v>1.036469251</c:v>
                </c:pt>
                <c:pt idx="7">
                  <c:v>1.0532716</c:v>
                </c:pt>
                <c:pt idx="8">
                  <c:v>1.0708308870000001</c:v>
                </c:pt>
                <c:pt idx="9">
                  <c:v>1.088600542</c:v>
                </c:pt>
                <c:pt idx="10">
                  <c:v>1.106449794</c:v>
                </c:pt>
                <c:pt idx="11">
                  <c:v>1.124330281</c:v>
                </c:pt>
                <c:pt idx="12">
                  <c:v>1.142221793</c:v>
                </c:pt>
                <c:pt idx="13">
                  <c:v>1.1601097920000001</c:v>
                </c:pt>
                <c:pt idx="14">
                  <c:v>1.1779844159999999</c:v>
                </c:pt>
                <c:pt idx="15">
                  <c:v>1.1958408810000001</c:v>
                </c:pt>
                <c:pt idx="16">
                  <c:v>1.213670654</c:v>
                </c:pt>
                <c:pt idx="17">
                  <c:v>1.2314705180000001</c:v>
                </c:pt>
                <c:pt idx="18">
                  <c:v>1.2492435740000001</c:v>
                </c:pt>
                <c:pt idx="19">
                  <c:v>1.26697036</c:v>
                </c:pt>
                <c:pt idx="20">
                  <c:v>1.2846596560000001</c:v>
                </c:pt>
                <c:pt idx="21">
                  <c:v>1.3023170550000001</c:v>
                </c:pt>
                <c:pt idx="22">
                  <c:v>1.3199314879999999</c:v>
                </c:pt>
                <c:pt idx="23">
                  <c:v>1.3375140720000001</c:v>
                </c:pt>
                <c:pt idx="24">
                  <c:v>1.3550438060000001</c:v>
                </c:pt>
                <c:pt idx="25">
                  <c:v>1.3725417019999999</c:v>
                </c:pt>
                <c:pt idx="26">
                  <c:v>1.389972411</c:v>
                </c:pt>
                <c:pt idx="27">
                  <c:v>1.4073794820000001</c:v>
                </c:pt>
                <c:pt idx="28">
                  <c:v>1.4247474490000001</c:v>
                </c:pt>
                <c:pt idx="29">
                  <c:v>1.4420982280000001</c:v>
                </c:pt>
                <c:pt idx="30">
                  <c:v>1.459446126</c:v>
                </c:pt>
                <c:pt idx="31">
                  <c:v>1.4766556289999999</c:v>
                </c:pt>
                <c:pt idx="32">
                  <c:v>1.493927649</c:v>
                </c:pt>
                <c:pt idx="33">
                  <c:v>1.5110610689999999</c:v>
                </c:pt>
              </c:numCache>
            </c:numRef>
          </c:yVal>
          <c:smooth val="0"/>
        </c:ser>
        <c:ser>
          <c:idx val="3"/>
          <c:order val="3"/>
          <c:spPr>
            <a:ln w="25400">
              <a:solidFill>
                <a:srgbClr val="24158F"/>
              </a:solidFill>
            </a:ln>
          </c:spPr>
          <c:marker>
            <c:symbol val="none"/>
          </c:marker>
          <c:xVal>
            <c:numRef>
              <c:f>Summary_elongation!$O$5:$O$49</c:f>
              <c:numCache>
                <c:formatCode>0.00E+00</c:formatCode>
                <c:ptCount val="45"/>
                <c:pt idx="0">
                  <c:v>0</c:v>
                </c:pt>
                <c:pt idx="1">
                  <c:v>5.9199999999999997E-4</c:v>
                </c:pt>
                <c:pt idx="2">
                  <c:v>1.1800000000000001E-3</c:v>
                </c:pt>
                <c:pt idx="3">
                  <c:v>1.7899999999999999E-3</c:v>
                </c:pt>
                <c:pt idx="4">
                  <c:v>2.7200000000000002E-3</c:v>
                </c:pt>
                <c:pt idx="5">
                  <c:v>5.9300000000000004E-3</c:v>
                </c:pt>
                <c:pt idx="6">
                  <c:v>1.0800000000000001E-2</c:v>
                </c:pt>
                <c:pt idx="7">
                  <c:v>1.72E-2</c:v>
                </c:pt>
                <c:pt idx="8">
                  <c:v>2.4299999999999999E-2</c:v>
                </c:pt>
                <c:pt idx="9">
                  <c:v>3.1600000000000003E-2</c:v>
                </c:pt>
                <c:pt idx="10">
                  <c:v>3.8899999999999997E-2</c:v>
                </c:pt>
                <c:pt idx="11">
                  <c:v>4.6100000000000002E-2</c:v>
                </c:pt>
                <c:pt idx="12">
                  <c:v>5.33E-2</c:v>
                </c:pt>
                <c:pt idx="13">
                  <c:v>6.0400000000000002E-2</c:v>
                </c:pt>
                <c:pt idx="14">
                  <c:v>6.7599999999999993E-2</c:v>
                </c:pt>
                <c:pt idx="15">
                  <c:v>7.46E-2</c:v>
                </c:pt>
                <c:pt idx="16">
                  <c:v>8.1600000000000006E-2</c:v>
                </c:pt>
                <c:pt idx="17">
                  <c:v>8.8599999999999998E-2</c:v>
                </c:pt>
                <c:pt idx="18">
                  <c:v>9.5600000000000004E-2</c:v>
                </c:pt>
                <c:pt idx="19">
                  <c:v>0.10199999999999999</c:v>
                </c:pt>
                <c:pt idx="20">
                  <c:v>0.109</c:v>
                </c:pt>
                <c:pt idx="21">
                  <c:v>0.11600000000000001</c:v>
                </c:pt>
                <c:pt idx="22">
                  <c:v>0.123</c:v>
                </c:pt>
                <c:pt idx="23">
                  <c:v>0.13</c:v>
                </c:pt>
                <c:pt idx="24">
                  <c:v>0.13600000000000001</c:v>
                </c:pt>
                <c:pt idx="25">
                  <c:v>0.14299999999999999</c:v>
                </c:pt>
                <c:pt idx="26">
                  <c:v>0.15</c:v>
                </c:pt>
                <c:pt idx="27">
                  <c:v>0.156</c:v>
                </c:pt>
                <c:pt idx="28">
                  <c:v>0.16300000000000001</c:v>
                </c:pt>
                <c:pt idx="29">
                  <c:v>0.16900000000000001</c:v>
                </c:pt>
                <c:pt idx="30">
                  <c:v>0.17599999999999999</c:v>
                </c:pt>
                <c:pt idx="31">
                  <c:v>0.182</c:v>
                </c:pt>
                <c:pt idx="32">
                  <c:v>0.188</c:v>
                </c:pt>
                <c:pt idx="33">
                  <c:v>0.19500000000000001</c:v>
                </c:pt>
                <c:pt idx="34">
                  <c:v>0.20100000000000001</c:v>
                </c:pt>
              </c:numCache>
            </c:numRef>
          </c:xVal>
          <c:yVal>
            <c:numRef>
              <c:f>Summary_elongation!$P$5:$P$49</c:f>
              <c:numCache>
                <c:formatCode>General</c:formatCode>
                <c:ptCount val="45"/>
                <c:pt idx="0">
                  <c:v>1</c:v>
                </c:pt>
                <c:pt idx="1">
                  <c:v>1.0016434809999999</c:v>
                </c:pt>
                <c:pt idx="2">
                  <c:v>1.003268716</c:v>
                </c:pt>
                <c:pt idx="3">
                  <c:v>1.0047462389999999</c:v>
                </c:pt>
                <c:pt idx="4">
                  <c:v>1.0067335930000001</c:v>
                </c:pt>
                <c:pt idx="5">
                  <c:v>1.0131865470000001</c:v>
                </c:pt>
                <c:pt idx="6">
                  <c:v>1.022098588</c:v>
                </c:pt>
                <c:pt idx="7">
                  <c:v>1.0341016780000001</c:v>
                </c:pt>
                <c:pt idx="8">
                  <c:v>1.0479006319999999</c:v>
                </c:pt>
                <c:pt idx="9">
                  <c:v>1.06239554</c:v>
                </c:pt>
                <c:pt idx="10">
                  <c:v>1.0772219700000001</c:v>
                </c:pt>
                <c:pt idx="11">
                  <c:v>1.092239307</c:v>
                </c:pt>
                <c:pt idx="12">
                  <c:v>1.1073670339999999</c:v>
                </c:pt>
                <c:pt idx="13">
                  <c:v>1.1225603230000001</c:v>
                </c:pt>
                <c:pt idx="14">
                  <c:v>1.1377901020000001</c:v>
                </c:pt>
                <c:pt idx="15">
                  <c:v>1.1530301039999999</c:v>
                </c:pt>
                <c:pt idx="16">
                  <c:v>1.168253524</c:v>
                </c:pt>
                <c:pt idx="17">
                  <c:v>1.183449961</c:v>
                </c:pt>
                <c:pt idx="18">
                  <c:v>1.1986090149999999</c:v>
                </c:pt>
                <c:pt idx="19">
                  <c:v>1.213745627</c:v>
                </c:pt>
                <c:pt idx="20">
                  <c:v>1.2289906909999999</c:v>
                </c:pt>
                <c:pt idx="21">
                  <c:v>1.2437905659999999</c:v>
                </c:pt>
                <c:pt idx="22">
                  <c:v>1.258791502</c:v>
                </c:pt>
                <c:pt idx="23">
                  <c:v>1.2736569310000001</c:v>
                </c:pt>
                <c:pt idx="24">
                  <c:v>1.2884648409999999</c:v>
                </c:pt>
                <c:pt idx="25">
                  <c:v>1.3032710569999999</c:v>
                </c:pt>
                <c:pt idx="26">
                  <c:v>1.317973737</c:v>
                </c:pt>
                <c:pt idx="27">
                  <c:v>1.332540499</c:v>
                </c:pt>
                <c:pt idx="28">
                  <c:v>1.3471368640000001</c:v>
                </c:pt>
                <c:pt idx="29">
                  <c:v>1.3616098800000001</c:v>
                </c:pt>
                <c:pt idx="30">
                  <c:v>1.3760330249999999</c:v>
                </c:pt>
                <c:pt idx="31">
                  <c:v>1.3903590109999999</c:v>
                </c:pt>
                <c:pt idx="32">
                  <c:v>1.4046199880000001</c:v>
                </c:pt>
                <c:pt idx="33">
                  <c:v>1.418814749</c:v>
                </c:pt>
                <c:pt idx="34">
                  <c:v>1.432937616</c:v>
                </c:pt>
              </c:numCache>
            </c:numRef>
          </c:yVal>
          <c:smooth val="0"/>
        </c:ser>
        <c:ser>
          <c:idx val="4"/>
          <c:order val="4"/>
          <c:spPr>
            <a:ln w="25400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Summary_elongation!$R$5:$R$38</c:f>
              <c:numCache>
                <c:formatCode>0.00E+00</c:formatCode>
                <c:ptCount val="34"/>
                <c:pt idx="0">
                  <c:v>0</c:v>
                </c:pt>
                <c:pt idx="1">
                  <c:v>5.1800000000000001E-4</c:v>
                </c:pt>
                <c:pt idx="2">
                  <c:v>1.0399999999999999E-3</c:v>
                </c:pt>
                <c:pt idx="3">
                  <c:v>1.56E-3</c:v>
                </c:pt>
                <c:pt idx="4">
                  <c:v>2.1099999999999999E-3</c:v>
                </c:pt>
                <c:pt idx="5">
                  <c:v>3.9199999999999999E-3</c:v>
                </c:pt>
                <c:pt idx="6">
                  <c:v>7.4900000000000001E-3</c:v>
                </c:pt>
                <c:pt idx="7">
                  <c:v>1.2800000000000001E-2</c:v>
                </c:pt>
                <c:pt idx="8">
                  <c:v>1.9400000000000001E-2</c:v>
                </c:pt>
                <c:pt idx="9">
                  <c:v>2.6499999999999999E-2</c:v>
                </c:pt>
                <c:pt idx="10">
                  <c:v>3.3599999999999998E-2</c:v>
                </c:pt>
                <c:pt idx="11">
                  <c:v>4.0800000000000003E-2</c:v>
                </c:pt>
                <c:pt idx="12">
                  <c:v>4.7899999999999998E-2</c:v>
                </c:pt>
                <c:pt idx="13">
                  <c:v>5.5E-2</c:v>
                </c:pt>
                <c:pt idx="14">
                  <c:v>6.2E-2</c:v>
                </c:pt>
                <c:pt idx="15">
                  <c:v>6.9099999999999995E-2</c:v>
                </c:pt>
                <c:pt idx="16">
                  <c:v>7.5999999999999998E-2</c:v>
                </c:pt>
                <c:pt idx="17">
                  <c:v>8.2900000000000001E-2</c:v>
                </c:pt>
                <c:pt idx="18">
                  <c:v>8.9800000000000005E-2</c:v>
                </c:pt>
                <c:pt idx="19">
                  <c:v>9.6699999999999994E-2</c:v>
                </c:pt>
                <c:pt idx="20">
                  <c:v>0.104</c:v>
                </c:pt>
                <c:pt idx="21">
                  <c:v>0.11</c:v>
                </c:pt>
                <c:pt idx="22">
                  <c:v>0.11700000000000001</c:v>
                </c:pt>
                <c:pt idx="23">
                  <c:v>0.124</c:v>
                </c:pt>
                <c:pt idx="24">
                  <c:v>0.13</c:v>
                </c:pt>
                <c:pt idx="25">
                  <c:v>0.13700000000000001</c:v>
                </c:pt>
                <c:pt idx="26">
                  <c:v>0.14299999999999999</c:v>
                </c:pt>
                <c:pt idx="27">
                  <c:v>0.15</c:v>
                </c:pt>
                <c:pt idx="28">
                  <c:v>0.156</c:v>
                </c:pt>
                <c:pt idx="29">
                  <c:v>0.16300000000000001</c:v>
                </c:pt>
                <c:pt idx="30">
                  <c:v>0.16900000000000001</c:v>
                </c:pt>
                <c:pt idx="31">
                  <c:v>0.17599999999999999</c:v>
                </c:pt>
                <c:pt idx="32">
                  <c:v>0.182</c:v>
                </c:pt>
                <c:pt idx="33">
                  <c:v>0.188</c:v>
                </c:pt>
              </c:numCache>
            </c:numRef>
          </c:xVal>
          <c:yVal>
            <c:numRef>
              <c:f>Summary_elongation!$S$5:$S$38</c:f>
              <c:numCache>
                <c:formatCode>General</c:formatCode>
                <c:ptCount val="34"/>
                <c:pt idx="0">
                  <c:v>1</c:v>
                </c:pt>
                <c:pt idx="1">
                  <c:v>1.001437967</c:v>
                </c:pt>
                <c:pt idx="2">
                  <c:v>1.002854822</c:v>
                </c:pt>
                <c:pt idx="3">
                  <c:v>1.0041055459999999</c:v>
                </c:pt>
                <c:pt idx="4">
                  <c:v>1.0050267310000001</c:v>
                </c:pt>
                <c:pt idx="5">
                  <c:v>1.0077970540000001</c:v>
                </c:pt>
                <c:pt idx="6">
                  <c:v>1.012535231</c:v>
                </c:pt>
                <c:pt idx="7">
                  <c:v>1.0190530310000001</c:v>
                </c:pt>
                <c:pt idx="8">
                  <c:v>1.02782726</c:v>
                </c:pt>
                <c:pt idx="9">
                  <c:v>1.0381038579999999</c:v>
                </c:pt>
                <c:pt idx="10">
                  <c:v>1.0492270020000001</c:v>
                </c:pt>
                <c:pt idx="11">
                  <c:v>1.0608749719999999</c:v>
                </c:pt>
                <c:pt idx="12">
                  <c:v>1.0728713830000001</c:v>
                </c:pt>
                <c:pt idx="13">
                  <c:v>1.0851027820000001</c:v>
                </c:pt>
                <c:pt idx="14">
                  <c:v>1.0974971529999999</c:v>
                </c:pt>
                <c:pt idx="15">
                  <c:v>1.1100681530000001</c:v>
                </c:pt>
                <c:pt idx="16">
                  <c:v>1.1224970519999999</c:v>
                </c:pt>
                <c:pt idx="17">
                  <c:v>1.1350979189999999</c:v>
                </c:pt>
                <c:pt idx="18">
                  <c:v>1.1476433070000001</c:v>
                </c:pt>
                <c:pt idx="19">
                  <c:v>1.160244378</c:v>
                </c:pt>
                <c:pt idx="20">
                  <c:v>1.172892158</c:v>
                </c:pt>
                <c:pt idx="21">
                  <c:v>1.185403711</c:v>
                </c:pt>
                <c:pt idx="22">
                  <c:v>1.197648058</c:v>
                </c:pt>
                <c:pt idx="23">
                  <c:v>1.2098326939999999</c:v>
                </c:pt>
                <c:pt idx="24">
                  <c:v>1.2222078300000001</c:v>
                </c:pt>
                <c:pt idx="25">
                  <c:v>1.234252887</c:v>
                </c:pt>
                <c:pt idx="26">
                  <c:v>1.246355374</c:v>
                </c:pt>
                <c:pt idx="27">
                  <c:v>1.2583473350000001</c:v>
                </c:pt>
                <c:pt idx="28">
                  <c:v>1.270220905</c:v>
                </c:pt>
                <c:pt idx="29">
                  <c:v>1.282049158</c:v>
                </c:pt>
                <c:pt idx="30">
                  <c:v>1.2937366370000001</c:v>
                </c:pt>
                <c:pt idx="31">
                  <c:v>1.305350652</c:v>
                </c:pt>
                <c:pt idx="32">
                  <c:v>1.31683178</c:v>
                </c:pt>
                <c:pt idx="33">
                  <c:v>1.328244819</c:v>
                </c:pt>
              </c:numCache>
            </c:numRef>
          </c:yVal>
          <c:smooth val="0"/>
        </c:ser>
        <c:ser>
          <c:idx val="5"/>
          <c:order val="5"/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Summary_elongation!$U$5:$U$49</c:f>
              <c:numCache>
                <c:formatCode>0.00E+00</c:formatCode>
                <c:ptCount val="45"/>
                <c:pt idx="0">
                  <c:v>0</c:v>
                </c:pt>
                <c:pt idx="1">
                  <c:v>4.6099999999999998E-4</c:v>
                </c:pt>
                <c:pt idx="2">
                  <c:v>9.2199999999999997E-4</c:v>
                </c:pt>
                <c:pt idx="3">
                  <c:v>1.39E-3</c:v>
                </c:pt>
                <c:pt idx="4">
                  <c:v>1.8699999999999999E-3</c:v>
                </c:pt>
                <c:pt idx="5">
                  <c:v>2.6700000000000001E-3</c:v>
                </c:pt>
                <c:pt idx="6">
                  <c:v>5.2700000000000004E-3</c:v>
                </c:pt>
                <c:pt idx="7">
                  <c:v>9.3100000000000006E-3</c:v>
                </c:pt>
                <c:pt idx="8">
                  <c:v>1.4999999999999999E-2</c:v>
                </c:pt>
                <c:pt idx="9">
                  <c:v>2.18E-2</c:v>
                </c:pt>
                <c:pt idx="10">
                  <c:v>2.8799999999999999E-2</c:v>
                </c:pt>
                <c:pt idx="11">
                  <c:v>3.5799999999999998E-2</c:v>
                </c:pt>
                <c:pt idx="12">
                  <c:v>4.2900000000000001E-2</c:v>
                </c:pt>
                <c:pt idx="13">
                  <c:v>0.05</c:v>
                </c:pt>
                <c:pt idx="14">
                  <c:v>5.6899999999999999E-2</c:v>
                </c:pt>
                <c:pt idx="15">
                  <c:v>6.3899999999999998E-2</c:v>
                </c:pt>
                <c:pt idx="16">
                  <c:v>7.0699999999999999E-2</c:v>
                </c:pt>
                <c:pt idx="17">
                  <c:v>7.7600000000000002E-2</c:v>
                </c:pt>
                <c:pt idx="18">
                  <c:v>8.43E-2</c:v>
                </c:pt>
                <c:pt idx="19">
                  <c:v>9.1200000000000003E-2</c:v>
                </c:pt>
                <c:pt idx="20">
                  <c:v>9.7900000000000001E-2</c:v>
                </c:pt>
                <c:pt idx="21">
                  <c:v>0.105</c:v>
                </c:pt>
                <c:pt idx="22">
                  <c:v>0.111</c:v>
                </c:pt>
                <c:pt idx="23">
                  <c:v>0.11799999999999999</c:v>
                </c:pt>
                <c:pt idx="24">
                  <c:v>0.124</c:v>
                </c:pt>
                <c:pt idx="25">
                  <c:v>0.13100000000000001</c:v>
                </c:pt>
                <c:pt idx="26">
                  <c:v>0.13700000000000001</c:v>
                </c:pt>
                <c:pt idx="27">
                  <c:v>0.14399999999999999</c:v>
                </c:pt>
                <c:pt idx="28">
                  <c:v>0.15</c:v>
                </c:pt>
                <c:pt idx="29">
                  <c:v>0.157</c:v>
                </c:pt>
                <c:pt idx="30">
                  <c:v>0.16300000000000001</c:v>
                </c:pt>
                <c:pt idx="31">
                  <c:v>0.16900000000000001</c:v>
                </c:pt>
                <c:pt idx="32">
                  <c:v>0.17499999999999999</c:v>
                </c:pt>
                <c:pt idx="33">
                  <c:v>0.182</c:v>
                </c:pt>
                <c:pt idx="34">
                  <c:v>0.188</c:v>
                </c:pt>
                <c:pt idx="35">
                  <c:v>0.19400000000000001</c:v>
                </c:pt>
                <c:pt idx="36">
                  <c:v>0.2</c:v>
                </c:pt>
              </c:numCache>
            </c:numRef>
          </c:xVal>
          <c:yVal>
            <c:numRef>
              <c:f>Summary_elongation!$V$5:$V$49</c:f>
              <c:numCache>
                <c:formatCode>General</c:formatCode>
                <c:ptCount val="45"/>
                <c:pt idx="0">
                  <c:v>1</c:v>
                </c:pt>
                <c:pt idx="1">
                  <c:v>1.0012775549999999</c:v>
                </c:pt>
                <c:pt idx="2">
                  <c:v>1.0025342310000001</c:v>
                </c:pt>
                <c:pt idx="3">
                  <c:v>1.0036095350000001</c:v>
                </c:pt>
                <c:pt idx="4">
                  <c:v>1.00432254</c:v>
                </c:pt>
                <c:pt idx="5">
                  <c:v>1.0046264600000001</c:v>
                </c:pt>
                <c:pt idx="6">
                  <c:v>1.006689774</c:v>
                </c:pt>
                <c:pt idx="7">
                  <c:v>1.0087898799999999</c:v>
                </c:pt>
                <c:pt idx="8">
                  <c:v>1.011893457</c:v>
                </c:pt>
                <c:pt idx="9">
                  <c:v>1.016847673</c:v>
                </c:pt>
                <c:pt idx="10">
                  <c:v>1.0234064540000001</c:v>
                </c:pt>
                <c:pt idx="11">
                  <c:v>1.03108796</c:v>
                </c:pt>
                <c:pt idx="12">
                  <c:v>1.039534003</c:v>
                </c:pt>
                <c:pt idx="13">
                  <c:v>1.0487327200000001</c:v>
                </c:pt>
                <c:pt idx="14">
                  <c:v>1.0582025509999999</c:v>
                </c:pt>
                <c:pt idx="15">
                  <c:v>1.0680260720000001</c:v>
                </c:pt>
                <c:pt idx="16">
                  <c:v>1.0778218159999999</c:v>
                </c:pt>
                <c:pt idx="17">
                  <c:v>1.0877802059999999</c:v>
                </c:pt>
                <c:pt idx="18">
                  <c:v>1.097684015</c:v>
                </c:pt>
                <c:pt idx="19">
                  <c:v>1.108046624</c:v>
                </c:pt>
                <c:pt idx="20">
                  <c:v>1.1180078330000001</c:v>
                </c:pt>
                <c:pt idx="21">
                  <c:v>1.128159049</c:v>
                </c:pt>
                <c:pt idx="22">
                  <c:v>1.138216654</c:v>
                </c:pt>
                <c:pt idx="23">
                  <c:v>1.1479967470000001</c:v>
                </c:pt>
                <c:pt idx="24">
                  <c:v>1.157946556</c:v>
                </c:pt>
                <c:pt idx="25">
                  <c:v>1.1677777030000001</c:v>
                </c:pt>
                <c:pt idx="26">
                  <c:v>1.177588123</c:v>
                </c:pt>
                <c:pt idx="27">
                  <c:v>1.1873142000000001</c:v>
                </c:pt>
                <c:pt idx="28">
                  <c:v>1.1969207079999999</c:v>
                </c:pt>
                <c:pt idx="29">
                  <c:v>1.206563498</c:v>
                </c:pt>
                <c:pt idx="30">
                  <c:v>1.215859969</c:v>
                </c:pt>
                <c:pt idx="31">
                  <c:v>1.225175533</c:v>
                </c:pt>
                <c:pt idx="32">
                  <c:v>1.2343869409999999</c:v>
                </c:pt>
                <c:pt idx="33">
                  <c:v>1.243511357</c:v>
                </c:pt>
                <c:pt idx="34">
                  <c:v>1.252499472</c:v>
                </c:pt>
                <c:pt idx="35">
                  <c:v>1.26137133</c:v>
                </c:pt>
                <c:pt idx="36">
                  <c:v>1.270120235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111616"/>
        <c:axId val="138134272"/>
      </c:scatterChart>
      <c:valAx>
        <c:axId val="138111616"/>
        <c:scaling>
          <c:orientation val="minMax"/>
          <c:max val="0.2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Strain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8134272"/>
        <c:crosses val="autoZero"/>
        <c:crossBetween val="midCat"/>
      </c:valAx>
      <c:valAx>
        <c:axId val="138134272"/>
        <c:scaling>
          <c:orientation val="minMax"/>
          <c:min val="1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Void elongation ratio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8111616"/>
        <c:crosses val="autoZero"/>
        <c:crossBetween val="midCat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64405206924892"/>
          <c:y val="6.1728395061728392E-2"/>
          <c:w val="0.78015224422704743"/>
          <c:h val="0.7575099198458779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Summary_elongation!$C$4:$C$36</c:f>
              <c:numCache>
                <c:formatCode>0.00E+00</c:formatCode>
                <c:ptCount val="33"/>
                <c:pt idx="0">
                  <c:v>0</c:v>
                </c:pt>
                <c:pt idx="1">
                  <c:v>1.0300000000000001E-3</c:v>
                </c:pt>
                <c:pt idx="2">
                  <c:v>2.0699999999999998E-3</c:v>
                </c:pt>
                <c:pt idx="3">
                  <c:v>3.1099999999999999E-3</c:v>
                </c:pt>
                <c:pt idx="4">
                  <c:v>5.2700000000000004E-3</c:v>
                </c:pt>
                <c:pt idx="5">
                  <c:v>8.2699999999999996E-3</c:v>
                </c:pt>
                <c:pt idx="6">
                  <c:v>1.2500000000000001E-2</c:v>
                </c:pt>
                <c:pt idx="7">
                  <c:v>1.8800000000000001E-2</c:v>
                </c:pt>
                <c:pt idx="8">
                  <c:v>2.64E-2</c:v>
                </c:pt>
                <c:pt idx="9">
                  <c:v>3.4200000000000001E-2</c:v>
                </c:pt>
                <c:pt idx="10">
                  <c:v>4.2099999999999999E-2</c:v>
                </c:pt>
                <c:pt idx="11">
                  <c:v>4.99E-2</c:v>
                </c:pt>
                <c:pt idx="12">
                  <c:v>5.7599999999999998E-2</c:v>
                </c:pt>
                <c:pt idx="13">
                  <c:v>6.5299999999999997E-2</c:v>
                </c:pt>
                <c:pt idx="14">
                  <c:v>7.2900000000000006E-2</c:v>
                </c:pt>
                <c:pt idx="15">
                  <c:v>8.0500000000000002E-2</c:v>
                </c:pt>
                <c:pt idx="16">
                  <c:v>8.7900000000000006E-2</c:v>
                </c:pt>
                <c:pt idx="17">
                  <c:v>9.5399999999999999E-2</c:v>
                </c:pt>
                <c:pt idx="18">
                  <c:v>0.10299999999999999</c:v>
                </c:pt>
                <c:pt idx="19">
                  <c:v>0.11</c:v>
                </c:pt>
                <c:pt idx="20">
                  <c:v>0.11700000000000001</c:v>
                </c:pt>
                <c:pt idx="21">
                  <c:v>0.125</c:v>
                </c:pt>
                <c:pt idx="22">
                  <c:v>0.13200000000000001</c:v>
                </c:pt>
                <c:pt idx="23">
                  <c:v>0.13900000000000001</c:v>
                </c:pt>
                <c:pt idx="24">
                  <c:v>0.14599999999999999</c:v>
                </c:pt>
                <c:pt idx="25">
                  <c:v>0.153</c:v>
                </c:pt>
                <c:pt idx="26">
                  <c:v>0.16</c:v>
                </c:pt>
                <c:pt idx="27">
                  <c:v>0.16700000000000001</c:v>
                </c:pt>
                <c:pt idx="28">
                  <c:v>0.17399999999999999</c:v>
                </c:pt>
                <c:pt idx="29">
                  <c:v>0.18099999999999999</c:v>
                </c:pt>
                <c:pt idx="30">
                  <c:v>0.187</c:v>
                </c:pt>
                <c:pt idx="31">
                  <c:v>0.19400000000000001</c:v>
                </c:pt>
                <c:pt idx="32">
                  <c:v>0.20100000000000001</c:v>
                </c:pt>
              </c:numCache>
            </c:numRef>
          </c:xVal>
          <c:yVal>
            <c:numRef>
              <c:f>Summary_elongation!$D$4:$D$36</c:f>
              <c:numCache>
                <c:formatCode>General</c:formatCode>
                <c:ptCount val="33"/>
                <c:pt idx="0">
                  <c:v>1</c:v>
                </c:pt>
                <c:pt idx="1">
                  <c:v>1.0028745720000001</c:v>
                </c:pt>
                <c:pt idx="2">
                  <c:v>1.005759431</c:v>
                </c:pt>
                <c:pt idx="3">
                  <c:v>1.0087392989999999</c:v>
                </c:pt>
                <c:pt idx="4">
                  <c:v>1.0151607680000001</c:v>
                </c:pt>
                <c:pt idx="5">
                  <c:v>1.0235869360000001</c:v>
                </c:pt>
                <c:pt idx="6">
                  <c:v>1.0358086120000001</c:v>
                </c:pt>
                <c:pt idx="7">
                  <c:v>1.0540677700000001</c:v>
                </c:pt>
                <c:pt idx="8">
                  <c:v>1.076431087</c:v>
                </c:pt>
                <c:pt idx="9">
                  <c:v>1.09982684</c:v>
                </c:pt>
                <c:pt idx="10">
                  <c:v>1.1234418260000001</c:v>
                </c:pt>
                <c:pt idx="11">
                  <c:v>1.1471656240000001</c:v>
                </c:pt>
                <c:pt idx="12">
                  <c:v>1.170982969</c:v>
                </c:pt>
                <c:pt idx="13">
                  <c:v>1.1948917219999999</c:v>
                </c:pt>
                <c:pt idx="14">
                  <c:v>1.218889004</c:v>
                </c:pt>
                <c:pt idx="15">
                  <c:v>1.242970111</c:v>
                </c:pt>
                <c:pt idx="16">
                  <c:v>1.2671361569999999</c:v>
                </c:pt>
                <c:pt idx="17">
                  <c:v>1.291385088</c:v>
                </c:pt>
                <c:pt idx="18">
                  <c:v>1.315712478</c:v>
                </c:pt>
                <c:pt idx="19">
                  <c:v>1.3401229299999999</c:v>
                </c:pt>
                <c:pt idx="20">
                  <c:v>1.364611402</c:v>
                </c:pt>
                <c:pt idx="21">
                  <c:v>1.3891773519999999</c:v>
                </c:pt>
                <c:pt idx="22">
                  <c:v>1.4138196759999999</c:v>
                </c:pt>
                <c:pt idx="23">
                  <c:v>1.438534151</c:v>
                </c:pt>
                <c:pt idx="24">
                  <c:v>1.4633269630000001</c:v>
                </c:pt>
                <c:pt idx="25">
                  <c:v>1.488191968</c:v>
                </c:pt>
                <c:pt idx="26">
                  <c:v>1.513131354</c:v>
                </c:pt>
                <c:pt idx="27">
                  <c:v>1.5381444849999999</c:v>
                </c:pt>
                <c:pt idx="28">
                  <c:v>1.5632243770000001</c:v>
                </c:pt>
                <c:pt idx="29">
                  <c:v>1.58838166</c:v>
                </c:pt>
                <c:pt idx="30">
                  <c:v>1.613610271</c:v>
                </c:pt>
                <c:pt idx="31">
                  <c:v>1.6389111519999999</c:v>
                </c:pt>
                <c:pt idx="32">
                  <c:v>1.6642788049999999</c:v>
                </c:pt>
              </c:numCache>
            </c:numRef>
          </c:yVal>
          <c:smooth val="0"/>
        </c:ser>
        <c:ser>
          <c:idx val="1"/>
          <c:order val="1"/>
          <c:spPr>
            <a:ln w="254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Summary_elongation!$F$4:$F$38</c:f>
              <c:numCache>
                <c:formatCode>0.00E+00</c:formatCode>
                <c:ptCount val="35"/>
                <c:pt idx="0">
                  <c:v>0</c:v>
                </c:pt>
                <c:pt idx="1">
                  <c:v>8.2799999999999996E-4</c:v>
                </c:pt>
                <c:pt idx="2">
                  <c:v>1.66E-3</c:v>
                </c:pt>
                <c:pt idx="3">
                  <c:v>2.49E-3</c:v>
                </c:pt>
                <c:pt idx="4">
                  <c:v>3.3999999999999998E-3</c:v>
                </c:pt>
                <c:pt idx="5">
                  <c:v>5.3800000000000002E-3</c:v>
                </c:pt>
                <c:pt idx="6">
                  <c:v>7.9000000000000008E-3</c:v>
                </c:pt>
                <c:pt idx="7">
                  <c:v>1.14E-2</c:v>
                </c:pt>
                <c:pt idx="8">
                  <c:v>1.67E-2</c:v>
                </c:pt>
                <c:pt idx="9">
                  <c:v>2.3900000000000001E-2</c:v>
                </c:pt>
                <c:pt idx="10">
                  <c:v>3.1699999999999999E-2</c:v>
                </c:pt>
                <c:pt idx="11">
                  <c:v>3.9600000000000003E-2</c:v>
                </c:pt>
                <c:pt idx="12">
                  <c:v>4.7399999999999998E-2</c:v>
                </c:pt>
                <c:pt idx="13">
                  <c:v>5.5199999999999999E-2</c:v>
                </c:pt>
                <c:pt idx="14">
                  <c:v>6.2899999999999998E-2</c:v>
                </c:pt>
                <c:pt idx="15">
                  <c:v>7.0499999999999993E-2</c:v>
                </c:pt>
                <c:pt idx="16">
                  <c:v>7.8100000000000003E-2</c:v>
                </c:pt>
                <c:pt idx="17">
                  <c:v>8.5599999999999996E-2</c:v>
                </c:pt>
                <c:pt idx="18">
                  <c:v>9.3100000000000002E-2</c:v>
                </c:pt>
                <c:pt idx="19">
                  <c:v>0.10100000000000001</c:v>
                </c:pt>
                <c:pt idx="20">
                  <c:v>0.108</c:v>
                </c:pt>
                <c:pt idx="21">
                  <c:v>0.115</c:v>
                </c:pt>
                <c:pt idx="22">
                  <c:v>0.122</c:v>
                </c:pt>
                <c:pt idx="23">
                  <c:v>0.13</c:v>
                </c:pt>
                <c:pt idx="24">
                  <c:v>0.13700000000000001</c:v>
                </c:pt>
                <c:pt idx="25">
                  <c:v>0.14399999999999999</c:v>
                </c:pt>
                <c:pt idx="26">
                  <c:v>0.151</c:v>
                </c:pt>
                <c:pt idx="27">
                  <c:v>0.158</c:v>
                </c:pt>
                <c:pt idx="28">
                  <c:v>0.16500000000000001</c:v>
                </c:pt>
                <c:pt idx="29">
                  <c:v>0.17199999999999999</c:v>
                </c:pt>
                <c:pt idx="30">
                  <c:v>0.17799999999999999</c:v>
                </c:pt>
                <c:pt idx="31">
                  <c:v>0.185</c:v>
                </c:pt>
                <c:pt idx="32">
                  <c:v>0.192</c:v>
                </c:pt>
                <c:pt idx="33">
                  <c:v>0.19900000000000001</c:v>
                </c:pt>
                <c:pt idx="34">
                  <c:v>0.20499999999999999</c:v>
                </c:pt>
              </c:numCache>
            </c:numRef>
          </c:xVal>
          <c:yVal>
            <c:numRef>
              <c:f>Summary_elongation!$G$4:$G$38</c:f>
              <c:numCache>
                <c:formatCode>General</c:formatCode>
                <c:ptCount val="35"/>
                <c:pt idx="0">
                  <c:v>1</c:v>
                </c:pt>
                <c:pt idx="1">
                  <c:v>1.002300051</c:v>
                </c:pt>
                <c:pt idx="2">
                  <c:v>1.0046044759999999</c:v>
                </c:pt>
                <c:pt idx="3">
                  <c:v>1.006907585</c:v>
                </c:pt>
                <c:pt idx="4">
                  <c:v>1.0095802460000001</c:v>
                </c:pt>
                <c:pt idx="5">
                  <c:v>1.0150969270000001</c:v>
                </c:pt>
                <c:pt idx="6">
                  <c:v>1.021759957</c:v>
                </c:pt>
                <c:pt idx="7">
                  <c:v>1.030973508</c:v>
                </c:pt>
                <c:pt idx="8">
                  <c:v>1.045067422</c:v>
                </c:pt>
                <c:pt idx="9">
                  <c:v>1.0642667219999999</c:v>
                </c:pt>
                <c:pt idx="10">
                  <c:v>1.0852764690000001</c:v>
                </c:pt>
                <c:pt idx="11">
                  <c:v>1.1065690500000001</c:v>
                </c:pt>
                <c:pt idx="12">
                  <c:v>1.127895613</c:v>
                </c:pt>
                <c:pt idx="13">
                  <c:v>1.149222915</c:v>
                </c:pt>
                <c:pt idx="14">
                  <c:v>1.1705471430000001</c:v>
                </c:pt>
                <c:pt idx="15">
                  <c:v>1.1918691640000001</c:v>
                </c:pt>
                <c:pt idx="16">
                  <c:v>1.213187542</c:v>
                </c:pt>
                <c:pt idx="17">
                  <c:v>1.234502054</c:v>
                </c:pt>
                <c:pt idx="18">
                  <c:v>1.2558108059999999</c:v>
                </c:pt>
                <c:pt idx="19">
                  <c:v>1.277113701</c:v>
                </c:pt>
                <c:pt idx="20">
                  <c:v>1.298414299</c:v>
                </c:pt>
                <c:pt idx="21">
                  <c:v>1.319706477</c:v>
                </c:pt>
                <c:pt idx="22">
                  <c:v>1.340995867</c:v>
                </c:pt>
                <c:pt idx="23">
                  <c:v>1.362278544</c:v>
                </c:pt>
                <c:pt idx="24">
                  <c:v>1.3835586980000001</c:v>
                </c:pt>
                <c:pt idx="25">
                  <c:v>1.4048280660000001</c:v>
                </c:pt>
                <c:pt idx="26">
                  <c:v>1.42608946</c:v>
                </c:pt>
                <c:pt idx="27">
                  <c:v>1.4473421879999999</c:v>
                </c:pt>
                <c:pt idx="28">
                  <c:v>1.468580032</c:v>
                </c:pt>
                <c:pt idx="29">
                  <c:v>1.4898138830000001</c:v>
                </c:pt>
                <c:pt idx="30">
                  <c:v>1.5110339509999999</c:v>
                </c:pt>
                <c:pt idx="31">
                  <c:v>1.5322430979999999</c:v>
                </c:pt>
                <c:pt idx="32">
                  <c:v>1.5534519870000001</c:v>
                </c:pt>
                <c:pt idx="33">
                  <c:v>1.5746525570000001</c:v>
                </c:pt>
                <c:pt idx="34">
                  <c:v>1.5958369880000001</c:v>
                </c:pt>
              </c:numCache>
            </c:numRef>
          </c:yVal>
          <c:smooth val="0"/>
        </c:ser>
        <c:ser>
          <c:idx val="2"/>
          <c:order val="2"/>
          <c:spPr>
            <a:ln w="25400"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Summary_elongation!$I$4:$I$39</c:f>
              <c:numCache>
                <c:formatCode>0.00E+00</c:formatCode>
                <c:ptCount val="36"/>
                <c:pt idx="0">
                  <c:v>0</c:v>
                </c:pt>
                <c:pt idx="1">
                  <c:v>6.8999999999999997E-4</c:v>
                </c:pt>
                <c:pt idx="2">
                  <c:v>1.3799999999999999E-3</c:v>
                </c:pt>
                <c:pt idx="3">
                  <c:v>2.0699999999999998E-3</c:v>
                </c:pt>
                <c:pt idx="4">
                  <c:v>2.7699999999999999E-3</c:v>
                </c:pt>
                <c:pt idx="5">
                  <c:v>3.7200000000000002E-3</c:v>
                </c:pt>
                <c:pt idx="6">
                  <c:v>5.4799999999999996E-3</c:v>
                </c:pt>
                <c:pt idx="7">
                  <c:v>7.6699999999999997E-3</c:v>
                </c:pt>
                <c:pt idx="8">
                  <c:v>1.06E-2</c:v>
                </c:pt>
                <c:pt idx="9">
                  <c:v>1.5100000000000001E-2</c:v>
                </c:pt>
                <c:pt idx="10">
                  <c:v>2.1700000000000001E-2</c:v>
                </c:pt>
                <c:pt idx="11">
                  <c:v>2.9399999999999999E-2</c:v>
                </c:pt>
                <c:pt idx="12">
                  <c:v>3.73E-2</c:v>
                </c:pt>
                <c:pt idx="13">
                  <c:v>4.5100000000000001E-2</c:v>
                </c:pt>
                <c:pt idx="14">
                  <c:v>5.2900000000000003E-2</c:v>
                </c:pt>
                <c:pt idx="15">
                  <c:v>6.0600000000000001E-2</c:v>
                </c:pt>
                <c:pt idx="16">
                  <c:v>6.83E-2</c:v>
                </c:pt>
                <c:pt idx="17">
                  <c:v>7.5899999999999995E-2</c:v>
                </c:pt>
                <c:pt idx="18">
                  <c:v>8.3500000000000005E-2</c:v>
                </c:pt>
                <c:pt idx="19">
                  <c:v>9.0899999999999995E-2</c:v>
                </c:pt>
                <c:pt idx="20">
                  <c:v>9.8299999999999998E-2</c:v>
                </c:pt>
                <c:pt idx="21">
                  <c:v>0.106</c:v>
                </c:pt>
                <c:pt idx="22">
                  <c:v>0.113</c:v>
                </c:pt>
                <c:pt idx="23">
                  <c:v>0.12</c:v>
                </c:pt>
                <c:pt idx="24">
                  <c:v>0.127</c:v>
                </c:pt>
                <c:pt idx="25">
                  <c:v>0.13500000000000001</c:v>
                </c:pt>
                <c:pt idx="26">
                  <c:v>0.14199999999999999</c:v>
                </c:pt>
                <c:pt idx="27">
                  <c:v>0.14899999999999999</c:v>
                </c:pt>
                <c:pt idx="28">
                  <c:v>0.156</c:v>
                </c:pt>
                <c:pt idx="29">
                  <c:v>0.16300000000000001</c:v>
                </c:pt>
                <c:pt idx="30">
                  <c:v>0.16900000000000001</c:v>
                </c:pt>
                <c:pt idx="31">
                  <c:v>0.17599999999999999</c:v>
                </c:pt>
                <c:pt idx="32">
                  <c:v>0.183</c:v>
                </c:pt>
                <c:pt idx="33">
                  <c:v>0.19</c:v>
                </c:pt>
                <c:pt idx="34">
                  <c:v>0.19600000000000001</c:v>
                </c:pt>
                <c:pt idx="35">
                  <c:v>0.20300000000000001</c:v>
                </c:pt>
              </c:numCache>
            </c:numRef>
          </c:xVal>
          <c:yVal>
            <c:numRef>
              <c:f>Summary_elongation!$J$4:$J$39</c:f>
              <c:numCache>
                <c:formatCode>General</c:formatCode>
                <c:ptCount val="36"/>
                <c:pt idx="0">
                  <c:v>1</c:v>
                </c:pt>
                <c:pt idx="1">
                  <c:v>1.00191702</c:v>
                </c:pt>
                <c:pt idx="2">
                  <c:v>1.003835936</c:v>
                </c:pt>
                <c:pt idx="3">
                  <c:v>1.005740852</c:v>
                </c:pt>
                <c:pt idx="4">
                  <c:v>1.0076202910000001</c:v>
                </c:pt>
                <c:pt idx="5">
                  <c:v>1.0102917419999999</c:v>
                </c:pt>
                <c:pt idx="6">
                  <c:v>1.014757125</c:v>
                </c:pt>
                <c:pt idx="7">
                  <c:v>1.0199304039999999</c:v>
                </c:pt>
                <c:pt idx="8">
                  <c:v>1.026642769</c:v>
                </c:pt>
                <c:pt idx="9">
                  <c:v>1.036634337</c:v>
                </c:pt>
                <c:pt idx="10">
                  <c:v>1.0513497780000001</c:v>
                </c:pt>
                <c:pt idx="11">
                  <c:v>1.068630687</c:v>
                </c:pt>
                <c:pt idx="12">
                  <c:v>1.086399082</c:v>
                </c:pt>
                <c:pt idx="13">
                  <c:v>1.1041977110000001</c:v>
                </c:pt>
                <c:pt idx="14">
                  <c:v>1.1219475320000001</c:v>
                </c:pt>
                <c:pt idx="15">
                  <c:v>1.139643577</c:v>
                </c:pt>
                <c:pt idx="16">
                  <c:v>1.157278705</c:v>
                </c:pt>
                <c:pt idx="17">
                  <c:v>1.174854759</c:v>
                </c:pt>
                <c:pt idx="18">
                  <c:v>1.1923632850000001</c:v>
                </c:pt>
                <c:pt idx="19">
                  <c:v>1.2098021409999999</c:v>
                </c:pt>
                <c:pt idx="20">
                  <c:v>1.227134239</c:v>
                </c:pt>
                <c:pt idx="21">
                  <c:v>1.2444611130000001</c:v>
                </c:pt>
                <c:pt idx="22">
                  <c:v>1.2616798360000001</c:v>
                </c:pt>
                <c:pt idx="23">
                  <c:v>1.2787794290000001</c:v>
                </c:pt>
                <c:pt idx="24">
                  <c:v>1.295878987</c:v>
                </c:pt>
                <c:pt idx="25">
                  <c:v>1.3129237659999999</c:v>
                </c:pt>
                <c:pt idx="26">
                  <c:v>1.329750668</c:v>
                </c:pt>
                <c:pt idx="27">
                  <c:v>1.3467139020000001</c:v>
                </c:pt>
                <c:pt idx="28">
                  <c:v>1.363324706</c:v>
                </c:pt>
                <c:pt idx="29">
                  <c:v>1.3802454799999999</c:v>
                </c:pt>
                <c:pt idx="30">
                  <c:v>1.396543117</c:v>
                </c:pt>
                <c:pt idx="31">
                  <c:v>1.413065741</c:v>
                </c:pt>
                <c:pt idx="32">
                  <c:v>1.429523823</c:v>
                </c:pt>
                <c:pt idx="33">
                  <c:v>1.445813228</c:v>
                </c:pt>
                <c:pt idx="34">
                  <c:v>1.462214269</c:v>
                </c:pt>
                <c:pt idx="35">
                  <c:v>1.478313081</c:v>
                </c:pt>
              </c:numCache>
            </c:numRef>
          </c:yVal>
          <c:smooth val="0"/>
        </c:ser>
        <c:ser>
          <c:idx val="3"/>
          <c:order val="3"/>
          <c:spPr>
            <a:ln w="25400">
              <a:solidFill>
                <a:srgbClr val="24158F"/>
              </a:solidFill>
            </a:ln>
          </c:spPr>
          <c:marker>
            <c:symbol val="none"/>
          </c:marker>
          <c:xVal>
            <c:numRef>
              <c:f>Summary_elongation!$L$4:$L$40</c:f>
              <c:numCache>
                <c:formatCode>0.00E+00</c:formatCode>
                <c:ptCount val="37"/>
                <c:pt idx="0">
                  <c:v>0</c:v>
                </c:pt>
                <c:pt idx="1">
                  <c:v>5.9199999999999997E-4</c:v>
                </c:pt>
                <c:pt idx="2">
                  <c:v>1.1800000000000001E-3</c:v>
                </c:pt>
                <c:pt idx="3">
                  <c:v>1.7799999999999999E-3</c:v>
                </c:pt>
                <c:pt idx="4">
                  <c:v>2.3700000000000001E-3</c:v>
                </c:pt>
                <c:pt idx="5">
                  <c:v>2.98E-3</c:v>
                </c:pt>
                <c:pt idx="6">
                  <c:v>4.0000000000000001E-3</c:v>
                </c:pt>
                <c:pt idx="7">
                  <c:v>5.5799999999999999E-3</c:v>
                </c:pt>
                <c:pt idx="8">
                  <c:v>7.5300000000000002E-3</c:v>
                </c:pt>
                <c:pt idx="9">
                  <c:v>1.01E-2</c:v>
                </c:pt>
                <c:pt idx="10">
                  <c:v>1.4E-2</c:v>
                </c:pt>
                <c:pt idx="11">
                  <c:v>0.02</c:v>
                </c:pt>
                <c:pt idx="12">
                  <c:v>2.75E-2</c:v>
                </c:pt>
                <c:pt idx="13">
                  <c:v>3.5400000000000001E-2</c:v>
                </c:pt>
                <c:pt idx="14">
                  <c:v>4.3200000000000002E-2</c:v>
                </c:pt>
                <c:pt idx="15">
                  <c:v>5.0999999999999997E-2</c:v>
                </c:pt>
                <c:pt idx="16">
                  <c:v>5.8799999999999998E-2</c:v>
                </c:pt>
                <c:pt idx="17">
                  <c:v>6.6500000000000004E-2</c:v>
                </c:pt>
                <c:pt idx="18">
                  <c:v>7.4099999999999999E-2</c:v>
                </c:pt>
                <c:pt idx="19">
                  <c:v>8.1799999999999998E-2</c:v>
                </c:pt>
                <c:pt idx="20">
                  <c:v>8.9200000000000002E-2</c:v>
                </c:pt>
                <c:pt idx="21">
                  <c:v>9.6600000000000005E-2</c:v>
                </c:pt>
                <c:pt idx="22">
                  <c:v>0.104</c:v>
                </c:pt>
                <c:pt idx="23">
                  <c:v>0.111</c:v>
                </c:pt>
                <c:pt idx="24">
                  <c:v>0.11799999999999999</c:v>
                </c:pt>
                <c:pt idx="25">
                  <c:v>0.126</c:v>
                </c:pt>
                <c:pt idx="26">
                  <c:v>0.13300000000000001</c:v>
                </c:pt>
                <c:pt idx="27">
                  <c:v>0.14000000000000001</c:v>
                </c:pt>
                <c:pt idx="28">
                  <c:v>0.14699999999999999</c:v>
                </c:pt>
                <c:pt idx="29">
                  <c:v>0.154</c:v>
                </c:pt>
                <c:pt idx="30">
                  <c:v>0.161</c:v>
                </c:pt>
                <c:pt idx="31">
                  <c:v>0.16700000000000001</c:v>
                </c:pt>
                <c:pt idx="32">
                  <c:v>0.17399999999999999</c:v>
                </c:pt>
                <c:pt idx="33">
                  <c:v>0.18099999999999999</c:v>
                </c:pt>
                <c:pt idx="34">
                  <c:v>0.188</c:v>
                </c:pt>
                <c:pt idx="35">
                  <c:v>0.19400000000000001</c:v>
                </c:pt>
                <c:pt idx="36">
                  <c:v>0.20100000000000001</c:v>
                </c:pt>
              </c:numCache>
            </c:numRef>
          </c:xVal>
          <c:yVal>
            <c:numRef>
              <c:f>Summary_elongation!$M$4:$M$40</c:f>
              <c:numCache>
                <c:formatCode>General</c:formatCode>
                <c:ptCount val="37"/>
                <c:pt idx="0">
                  <c:v>1</c:v>
                </c:pt>
                <c:pt idx="1">
                  <c:v>1.0016434809999999</c:v>
                </c:pt>
                <c:pt idx="2">
                  <c:v>1.0032866149999999</c:v>
                </c:pt>
                <c:pt idx="3">
                  <c:v>1.004912647</c:v>
                </c:pt>
                <c:pt idx="4">
                  <c:v>1.006480161</c:v>
                </c:pt>
                <c:pt idx="5">
                  <c:v>1.0080106150000001</c:v>
                </c:pt>
                <c:pt idx="6">
                  <c:v>1.0105448319999999</c:v>
                </c:pt>
                <c:pt idx="7">
                  <c:v>1.01403428</c:v>
                </c:pt>
                <c:pt idx="8">
                  <c:v>1.017828741</c:v>
                </c:pt>
                <c:pt idx="9">
                  <c:v>1.0223474130000001</c:v>
                </c:pt>
                <c:pt idx="10">
                  <c:v>1.0286104009999999</c:v>
                </c:pt>
                <c:pt idx="11">
                  <c:v>1.0381836250000001</c:v>
                </c:pt>
                <c:pt idx="12">
                  <c:v>1.0503747539999999</c:v>
                </c:pt>
                <c:pt idx="13">
                  <c:v>1.063308876</c:v>
                </c:pt>
                <c:pt idx="14">
                  <c:v>1.0763623389999999</c:v>
                </c:pt>
                <c:pt idx="15">
                  <c:v>1.0894194269999999</c:v>
                </c:pt>
                <c:pt idx="16">
                  <c:v>1.1024480910000001</c:v>
                </c:pt>
                <c:pt idx="17">
                  <c:v>1.1154365559999999</c:v>
                </c:pt>
                <c:pt idx="18">
                  <c:v>1.1283841400000001</c:v>
                </c:pt>
                <c:pt idx="19">
                  <c:v>1.141564161</c:v>
                </c:pt>
                <c:pt idx="20">
                  <c:v>1.1542383709999999</c:v>
                </c:pt>
                <c:pt idx="21">
                  <c:v>1.1669003529999999</c:v>
                </c:pt>
                <c:pt idx="22">
                  <c:v>1.1795402070000001</c:v>
                </c:pt>
                <c:pt idx="23">
                  <c:v>1.1923171429999999</c:v>
                </c:pt>
                <c:pt idx="24">
                  <c:v>1.204444855</c:v>
                </c:pt>
                <c:pt idx="25">
                  <c:v>1.2169340150000001</c:v>
                </c:pt>
                <c:pt idx="26">
                  <c:v>1.2291150120000001</c:v>
                </c:pt>
                <c:pt idx="27">
                  <c:v>1.2410302369999999</c:v>
                </c:pt>
                <c:pt idx="28">
                  <c:v>1.2528667040000001</c:v>
                </c:pt>
                <c:pt idx="29">
                  <c:v>1.264757277</c:v>
                </c:pt>
                <c:pt idx="30">
                  <c:v>1.276581339</c:v>
                </c:pt>
                <c:pt idx="31">
                  <c:v>1.2879469349999999</c:v>
                </c:pt>
                <c:pt idx="32">
                  <c:v>1.2991760029999999</c:v>
                </c:pt>
                <c:pt idx="33">
                  <c:v>1.3103813070000001</c:v>
                </c:pt>
                <c:pt idx="34">
                  <c:v>1.321518218</c:v>
                </c:pt>
                <c:pt idx="35">
                  <c:v>1.3324633480000001</c:v>
                </c:pt>
                <c:pt idx="36">
                  <c:v>1.343296606</c:v>
                </c:pt>
              </c:numCache>
            </c:numRef>
          </c:yVal>
          <c:smooth val="0"/>
        </c:ser>
        <c:ser>
          <c:idx val="4"/>
          <c:order val="4"/>
          <c:spPr>
            <a:ln w="25400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Summary_elongation!$O$4:$O$41</c:f>
              <c:numCache>
                <c:formatCode>0.00E+00</c:formatCode>
                <c:ptCount val="38"/>
                <c:pt idx="0">
                  <c:v>0</c:v>
                </c:pt>
                <c:pt idx="1">
                  <c:v>5.1800000000000001E-4</c:v>
                </c:pt>
                <c:pt idx="2">
                  <c:v>1.0399999999999999E-3</c:v>
                </c:pt>
                <c:pt idx="3">
                  <c:v>1.56E-3</c:v>
                </c:pt>
                <c:pt idx="4">
                  <c:v>2.0799999999999998E-3</c:v>
                </c:pt>
                <c:pt idx="5">
                  <c:v>2.5999999999999999E-3</c:v>
                </c:pt>
                <c:pt idx="6">
                  <c:v>3.15E-3</c:v>
                </c:pt>
                <c:pt idx="7">
                  <c:v>4.2399999999999998E-3</c:v>
                </c:pt>
                <c:pt idx="8">
                  <c:v>5.6899999999999997E-3</c:v>
                </c:pt>
                <c:pt idx="9">
                  <c:v>7.4799999999999997E-3</c:v>
                </c:pt>
                <c:pt idx="10">
                  <c:v>9.8399999999999998E-3</c:v>
                </c:pt>
                <c:pt idx="11">
                  <c:v>1.3299999999999999E-2</c:v>
                </c:pt>
                <c:pt idx="12">
                  <c:v>1.89E-2</c:v>
                </c:pt>
                <c:pt idx="13">
                  <c:v>2.6200000000000001E-2</c:v>
                </c:pt>
                <c:pt idx="14">
                  <c:v>3.4099999999999998E-2</c:v>
                </c:pt>
                <c:pt idx="15">
                  <c:v>4.2000000000000003E-2</c:v>
                </c:pt>
                <c:pt idx="16">
                  <c:v>4.99E-2</c:v>
                </c:pt>
                <c:pt idx="17">
                  <c:v>5.7700000000000001E-2</c:v>
                </c:pt>
                <c:pt idx="18">
                  <c:v>6.5299999999999997E-2</c:v>
                </c:pt>
                <c:pt idx="19">
                  <c:v>7.2999999999999995E-2</c:v>
                </c:pt>
                <c:pt idx="20">
                  <c:v>8.0600000000000005E-2</c:v>
                </c:pt>
                <c:pt idx="21">
                  <c:v>8.7999999999999995E-2</c:v>
                </c:pt>
                <c:pt idx="22">
                  <c:v>9.5500000000000002E-2</c:v>
                </c:pt>
                <c:pt idx="23">
                  <c:v>0.10299999999999999</c:v>
                </c:pt>
                <c:pt idx="24">
                  <c:v>0.11</c:v>
                </c:pt>
                <c:pt idx="25">
                  <c:v>0.11700000000000001</c:v>
                </c:pt>
                <c:pt idx="26">
                  <c:v>0.124</c:v>
                </c:pt>
                <c:pt idx="27">
                  <c:v>0.13100000000000001</c:v>
                </c:pt>
                <c:pt idx="28">
                  <c:v>0.13900000000000001</c:v>
                </c:pt>
                <c:pt idx="29">
                  <c:v>0.14599999999999999</c:v>
                </c:pt>
                <c:pt idx="30">
                  <c:v>0.152</c:v>
                </c:pt>
                <c:pt idx="31">
                  <c:v>0.159</c:v>
                </c:pt>
                <c:pt idx="32">
                  <c:v>0.16600000000000001</c:v>
                </c:pt>
                <c:pt idx="33">
                  <c:v>0.17299999999999999</c:v>
                </c:pt>
                <c:pt idx="34">
                  <c:v>0.17899999999999999</c:v>
                </c:pt>
                <c:pt idx="35">
                  <c:v>0.186</c:v>
                </c:pt>
                <c:pt idx="36">
                  <c:v>0.192</c:v>
                </c:pt>
              </c:numCache>
            </c:numRef>
          </c:xVal>
          <c:yVal>
            <c:numRef>
              <c:f>Summary_elongation!$P$4:$P$41</c:f>
              <c:numCache>
                <c:formatCode>General</c:formatCode>
                <c:ptCount val="38"/>
                <c:pt idx="0">
                  <c:v>1</c:v>
                </c:pt>
                <c:pt idx="1">
                  <c:v>1.001437967</c:v>
                </c:pt>
                <c:pt idx="2">
                  <c:v>1.0028748759999999</c:v>
                </c:pt>
                <c:pt idx="3">
                  <c:v>1.0042895919999999</c:v>
                </c:pt>
                <c:pt idx="4">
                  <c:v>1.0056367829999999</c:v>
                </c:pt>
                <c:pt idx="5">
                  <c:v>1.0069079430000001</c:v>
                </c:pt>
                <c:pt idx="6">
                  <c:v>1.008079261</c:v>
                </c:pt>
                <c:pt idx="7">
                  <c:v>1.0103007959999999</c:v>
                </c:pt>
                <c:pt idx="8">
                  <c:v>1.0127890879999999</c:v>
                </c:pt>
                <c:pt idx="9">
                  <c:v>1.015191277</c:v>
                </c:pt>
                <c:pt idx="10">
                  <c:v>1.017616327</c:v>
                </c:pt>
                <c:pt idx="11">
                  <c:v>1.020432735</c:v>
                </c:pt>
                <c:pt idx="12">
                  <c:v>1.0246040190000001</c:v>
                </c:pt>
                <c:pt idx="13">
                  <c:v>1.030562521</c:v>
                </c:pt>
                <c:pt idx="14">
                  <c:v>1.0374224700000001</c:v>
                </c:pt>
                <c:pt idx="15">
                  <c:v>1.044669286</c:v>
                </c:pt>
                <c:pt idx="16">
                  <c:v>1.0523460659999999</c:v>
                </c:pt>
                <c:pt idx="17">
                  <c:v>1.0603152300000001</c:v>
                </c:pt>
                <c:pt idx="18">
                  <c:v>1.0679822859999999</c:v>
                </c:pt>
                <c:pt idx="19">
                  <c:v>1.076091372</c:v>
                </c:pt>
                <c:pt idx="20">
                  <c:v>1.0840740289999999</c:v>
                </c:pt>
                <c:pt idx="21">
                  <c:v>1.0920605720000001</c:v>
                </c:pt>
                <c:pt idx="22">
                  <c:v>1.1000722000000001</c:v>
                </c:pt>
                <c:pt idx="23">
                  <c:v>1.1079643299999999</c:v>
                </c:pt>
                <c:pt idx="24">
                  <c:v>1.1158983730000001</c:v>
                </c:pt>
                <c:pt idx="25">
                  <c:v>1.1236102059999999</c:v>
                </c:pt>
                <c:pt idx="26">
                  <c:v>1.131352173</c:v>
                </c:pt>
                <c:pt idx="27">
                  <c:v>1.1387930470000001</c:v>
                </c:pt>
                <c:pt idx="28">
                  <c:v>1.1463794709999999</c:v>
                </c:pt>
                <c:pt idx="29">
                  <c:v>1.1538191959999999</c:v>
                </c:pt>
                <c:pt idx="30">
                  <c:v>1.16085455</c:v>
                </c:pt>
                <c:pt idx="31">
                  <c:v>1.1678682840000001</c:v>
                </c:pt>
                <c:pt idx="32">
                  <c:v>1.174691806</c:v>
                </c:pt>
                <c:pt idx="33">
                  <c:v>1.181379612</c:v>
                </c:pt>
                <c:pt idx="34">
                  <c:v>1.187741122</c:v>
                </c:pt>
                <c:pt idx="35">
                  <c:v>1.1940143409999999</c:v>
                </c:pt>
                <c:pt idx="36">
                  <c:v>1.200112294</c:v>
                </c:pt>
              </c:numCache>
            </c:numRef>
          </c:yVal>
          <c:smooth val="0"/>
        </c:ser>
        <c:ser>
          <c:idx val="5"/>
          <c:order val="5"/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Summary_elongation!$R$4:$R$34</c:f>
              <c:numCache>
                <c:formatCode>0.00E+00</c:formatCode>
                <c:ptCount val="31"/>
                <c:pt idx="0">
                  <c:v>0</c:v>
                </c:pt>
                <c:pt idx="1">
                  <c:v>4.6099999999999998E-4</c:v>
                </c:pt>
                <c:pt idx="2">
                  <c:v>9.2100000000000005E-4</c:v>
                </c:pt>
                <c:pt idx="3">
                  <c:v>1.3799999999999999E-3</c:v>
                </c:pt>
                <c:pt idx="4">
                  <c:v>1.8500000000000001E-3</c:v>
                </c:pt>
                <c:pt idx="5">
                  <c:v>2.31E-3</c:v>
                </c:pt>
                <c:pt idx="6">
                  <c:v>2.7899999999999999E-3</c:v>
                </c:pt>
                <c:pt idx="7">
                  <c:v>3.3500000000000001E-3</c:v>
                </c:pt>
                <c:pt idx="8">
                  <c:v>4.4600000000000004E-3</c:v>
                </c:pt>
                <c:pt idx="9">
                  <c:v>5.8300000000000001E-3</c:v>
                </c:pt>
                <c:pt idx="10">
                  <c:v>7.5100000000000002E-3</c:v>
                </c:pt>
                <c:pt idx="11">
                  <c:v>9.7400000000000004E-3</c:v>
                </c:pt>
                <c:pt idx="12">
                  <c:v>1.2999999999999999E-2</c:v>
                </c:pt>
                <c:pt idx="13">
                  <c:v>1.84E-2</c:v>
                </c:pt>
                <c:pt idx="14">
                  <c:v>2.5700000000000001E-2</c:v>
                </c:pt>
                <c:pt idx="15">
                  <c:v>3.3700000000000001E-2</c:v>
                </c:pt>
                <c:pt idx="16">
                  <c:v>4.1700000000000001E-2</c:v>
                </c:pt>
                <c:pt idx="17">
                  <c:v>4.9700000000000001E-2</c:v>
                </c:pt>
                <c:pt idx="18">
                  <c:v>5.7500000000000002E-2</c:v>
                </c:pt>
                <c:pt idx="19">
                  <c:v>6.5299999999999997E-2</c:v>
                </c:pt>
                <c:pt idx="20">
                  <c:v>7.2999999999999995E-2</c:v>
                </c:pt>
                <c:pt idx="21">
                  <c:v>8.0600000000000005E-2</c:v>
                </c:pt>
                <c:pt idx="22">
                  <c:v>8.8099999999999998E-2</c:v>
                </c:pt>
                <c:pt idx="23">
                  <c:v>9.5500000000000002E-2</c:v>
                </c:pt>
                <c:pt idx="24">
                  <c:v>0.10299999999999999</c:v>
                </c:pt>
                <c:pt idx="25">
                  <c:v>0.11</c:v>
                </c:pt>
                <c:pt idx="26">
                  <c:v>0.11700000000000001</c:v>
                </c:pt>
                <c:pt idx="27">
                  <c:v>0.125</c:v>
                </c:pt>
                <c:pt idx="28">
                  <c:v>0.13100000000000001</c:v>
                </c:pt>
                <c:pt idx="29">
                  <c:v>0.13800000000000001</c:v>
                </c:pt>
                <c:pt idx="30">
                  <c:v>0.14499999999999999</c:v>
                </c:pt>
              </c:numCache>
            </c:numRef>
          </c:xVal>
          <c:yVal>
            <c:numRef>
              <c:f>Summary_elongation!$S$4:$S$34</c:f>
              <c:numCache>
                <c:formatCode>General</c:formatCode>
                <c:ptCount val="31"/>
                <c:pt idx="0">
                  <c:v>1</c:v>
                </c:pt>
                <c:pt idx="1">
                  <c:v>1.0012775549999999</c:v>
                </c:pt>
                <c:pt idx="2">
                  <c:v>1.002554449</c:v>
                </c:pt>
                <c:pt idx="3">
                  <c:v>1.0038063610000001</c:v>
                </c:pt>
                <c:pt idx="4">
                  <c:v>1.0049826509999999</c:v>
                </c:pt>
                <c:pt idx="5">
                  <c:v>1.0060685300000001</c:v>
                </c:pt>
                <c:pt idx="6">
                  <c:v>1.007021873</c:v>
                </c:pt>
                <c:pt idx="7">
                  <c:v>1.007859507</c:v>
                </c:pt>
                <c:pt idx="8">
                  <c:v>1.009483973</c:v>
                </c:pt>
                <c:pt idx="9">
                  <c:v>1.0108893219999999</c:v>
                </c:pt>
                <c:pt idx="10">
                  <c:v>1.0118313809999999</c:v>
                </c:pt>
                <c:pt idx="11">
                  <c:v>1.0121068849999999</c:v>
                </c:pt>
                <c:pt idx="12">
                  <c:v>1.011469183</c:v>
                </c:pt>
                <c:pt idx="13">
                  <c:v>1.009985428</c:v>
                </c:pt>
                <c:pt idx="14">
                  <c:v>1.008747512</c:v>
                </c:pt>
                <c:pt idx="15">
                  <c:v>1.008507297</c:v>
                </c:pt>
                <c:pt idx="16">
                  <c:v>1.009208425</c:v>
                </c:pt>
                <c:pt idx="17">
                  <c:v>1.0106909909999999</c:v>
                </c:pt>
                <c:pt idx="18">
                  <c:v>1.013025912</c:v>
                </c:pt>
                <c:pt idx="19">
                  <c:v>1.0157512319999999</c:v>
                </c:pt>
                <c:pt idx="20">
                  <c:v>1.0189953439999999</c:v>
                </c:pt>
                <c:pt idx="21">
                  <c:v>1.022533044</c:v>
                </c:pt>
                <c:pt idx="22">
                  <c:v>1.0262277070000001</c:v>
                </c:pt>
                <c:pt idx="23">
                  <c:v>1.030101135</c:v>
                </c:pt>
                <c:pt idx="24">
                  <c:v>1.034060368</c:v>
                </c:pt>
                <c:pt idx="25">
                  <c:v>1.038205729</c:v>
                </c:pt>
                <c:pt idx="26">
                  <c:v>1.0420821760000001</c:v>
                </c:pt>
                <c:pt idx="27">
                  <c:v>1.0460626989999999</c:v>
                </c:pt>
                <c:pt idx="28">
                  <c:v>1.049853403</c:v>
                </c:pt>
                <c:pt idx="29">
                  <c:v>1.053613492</c:v>
                </c:pt>
                <c:pt idx="30">
                  <c:v>1.057229969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023296"/>
        <c:axId val="138025216"/>
      </c:scatterChart>
      <c:valAx>
        <c:axId val="138023296"/>
        <c:scaling>
          <c:orientation val="minMax"/>
          <c:max val="0.2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Strain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8025216"/>
        <c:crosses val="autoZero"/>
        <c:crossBetween val="midCat"/>
      </c:valAx>
      <c:valAx>
        <c:axId val="138025216"/>
        <c:scaling>
          <c:orientation val="minMax"/>
          <c:min val="1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Void Elongation Ratio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8023296"/>
        <c:crosses val="autoZero"/>
        <c:crossBetween val="midCat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27031469551154"/>
          <c:y val="6.1728395061728392E-2"/>
          <c:w val="0.7757330523078555"/>
          <c:h val="0.79117995351591153"/>
        </c:manualLayout>
      </c:layout>
      <c:scatterChart>
        <c:scatterStyle val="lineMarker"/>
        <c:varyColors val="0"/>
        <c:ser>
          <c:idx val="0"/>
          <c:order val="0"/>
          <c:tx>
            <c:strRef>
              <c:f>Summary_elongation!$AD$32:$AD$37</c:f>
              <c:strCache>
                <c:ptCount val="1"/>
                <c:pt idx="0">
                  <c:v>0.25 0.5 0.75 1 1.25 1.5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Summary_elongation!$AD$32:$AD$37</c:f>
              <c:numCache>
                <c:formatCode>General</c:formatCode>
                <c:ptCount val="6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</c:numCache>
            </c:numRef>
          </c:xVal>
          <c:yVal>
            <c:numRef>
              <c:f>Summary_elongation!$AE$32:$AE$37</c:f>
              <c:numCache>
                <c:formatCode>General</c:formatCode>
                <c:ptCount val="6"/>
                <c:pt idx="0">
                  <c:v>3.1646999999999998</c:v>
                </c:pt>
                <c:pt idx="1">
                  <c:v>2.8769999999999998</c:v>
                </c:pt>
                <c:pt idx="2">
                  <c:v>2.5310000000000001</c:v>
                </c:pt>
                <c:pt idx="3">
                  <c:v>2.1488999999999998</c:v>
                </c:pt>
                <c:pt idx="4">
                  <c:v>1.7444</c:v>
                </c:pt>
                <c:pt idx="5">
                  <c:v>1.3587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810624"/>
        <c:axId val="156816896"/>
      </c:scatterChart>
      <c:valAx>
        <c:axId val="156810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Triaxiality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6816896"/>
        <c:crosses val="autoZero"/>
        <c:crossBetween val="midCat"/>
      </c:valAx>
      <c:valAx>
        <c:axId val="156816896"/>
        <c:scaling>
          <c:orientation val="minMax"/>
          <c:max val="4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Proportionality Constant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6810624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699BE-155E-4CC9-94FD-BA2F73C12657}" type="datetimeFigureOut">
              <a:rPr lang="en-US" smtClean="0"/>
              <a:pPr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B41AF-8A2B-4180-81BB-A87C8C844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706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6E975-6BC5-4D04-9757-2EC021C6F394}" type="datetimeFigureOut">
              <a:rPr lang="en-US" smtClean="0"/>
              <a:pPr/>
              <a:t>7/26/2016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4CD22-BD2E-4041-A351-C288E34DFA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382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399D571E-5849-4DC7-B483-A2D67BF4CE5F}" type="datetime1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8600" y="6537442"/>
            <a:ext cx="1066800" cy="329184"/>
          </a:xfrm>
          <a:prstGeom prst="rect">
            <a:avLst/>
          </a:prstGeom>
        </p:spPr>
        <p:txBody>
          <a:bodyPr/>
          <a:lstStyle>
            <a:lvl1pPr algn="ctr">
              <a:defRPr sz="16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1676400"/>
            <a:ext cx="7848600" cy="1588"/>
          </a:xfrm>
          <a:prstGeom prst="line">
            <a:avLst/>
          </a:prstGeom>
          <a:ln w="25400" cmpd="dbl">
            <a:solidFill>
              <a:schemeClr val="tx2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EBB618DD-A762-490D-92D2-52D4479899C7}" type="datetime1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55BD4949-1A57-45C5-8C9D-5F185B8D00D6}" type="datetime1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984D5930-D261-49AA-91BF-2F9C83A1D309}" type="datetime1">
              <a:rPr lang="en-US" smtClean="0"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94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534400" cy="517358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DCE4E35D-E132-4632-A722-39AB39DB639E}" type="datetime1">
              <a:rPr lang="en-US" smtClean="0"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381000" y="228600"/>
            <a:ext cx="8305800" cy="457200"/>
          </a:xfrm>
        </p:spPr>
        <p:txBody>
          <a:bodyPr>
            <a:noAutofit/>
          </a:bodyPr>
          <a:lstStyle>
            <a:lvl1pPr marL="0" indent="0" algn="ctr">
              <a:buNone/>
              <a:defRPr sz="3600" b="1">
                <a:solidFill>
                  <a:srgbClr val="331D19"/>
                </a:solidFill>
                <a:latin typeface="Cambria" pitchFamily="18" charset="0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528816"/>
            <a:ext cx="1066800" cy="32918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z="1400"/>
            </a:lvl1pPr>
          </a:lstStyle>
          <a:p>
            <a:r>
              <a:rPr lang="en-US" dirty="0" smtClean="0"/>
              <a:t>| </a:t>
            </a:r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 |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E80B0776-9EC6-4F4A-B59A-C785AEF4A0E8}" type="datetime1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038600" y="6528816"/>
            <a:ext cx="1066800" cy="32918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‹#›</a:t>
            </a:fld>
            <a:r>
              <a:rPr lang="en-US" smtClean="0"/>
              <a:t> |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4A86BA4-FF10-488E-AC9A-FCE18594A3EB}" type="datetime1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AD4A87C1-ED7E-4E19-9F78-27749BFAE817}" type="datetime1">
              <a:rPr lang="en-US" smtClean="0"/>
              <a:t>7/26/2016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4A15CE92-181D-4720-ADB0-F249069863DF}" type="datetime1">
              <a:rPr lang="en-US" smtClean="0"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14B537C2-8B31-423A-B1C0-78EC59CA300C}" type="datetime1">
              <a:rPr lang="en-US" smtClean="0"/>
              <a:t>7/26/2016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DBD3802B-F5A1-4716-8D19-7650EEA1ED9D}" type="datetime1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886933C5-9A86-433B-B50F-6876ACB858C5}" type="datetime1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3048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7200" y="6539552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18427" y="6528754"/>
            <a:ext cx="1625573" cy="3231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tx1"/>
                </a:solidFill>
                <a:latin typeface="Cambria" panose="02040503050406030204" pitchFamily="18" charset="0"/>
              </a:rPr>
              <a:t>Brown University</a:t>
            </a:r>
            <a:endParaRPr lang="en-US" sz="15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528816"/>
            <a:ext cx="1066800" cy="32918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z="1400"/>
            </a:lvl1pPr>
          </a:lstStyle>
          <a:p>
            <a:r>
              <a:rPr lang="en-US" dirty="0" smtClean="0"/>
              <a:t>| </a:t>
            </a:r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 |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52.png"/><Relationship Id="rId3" Type="http://schemas.openxmlformats.org/officeDocument/2006/relationships/image" Target="../media/image2.png"/><Relationship Id="rId21" Type="http://schemas.openxmlformats.org/officeDocument/2006/relationships/image" Target="../media/image350.png"/><Relationship Id="rId17" Type="http://schemas.openxmlformats.org/officeDocument/2006/relationships/image" Target="../media/image151.png"/><Relationship Id="rId2" Type="http://schemas.openxmlformats.org/officeDocument/2006/relationships/image" Target="../media/image36.png"/><Relationship Id="rId16" Type="http://schemas.openxmlformats.org/officeDocument/2006/relationships/image" Target="../media/image150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330.png"/><Relationship Id="rId19" Type="http://schemas.openxmlformats.org/officeDocument/2006/relationships/image" Target="../media/image153.png"/><Relationship Id="rId4" Type="http://schemas.microsoft.com/office/2007/relationships/hdphoto" Target="../media/hdphoto1.wdp"/><Relationship Id="rId14" Type="http://schemas.openxmlformats.org/officeDocument/2006/relationships/image" Target="../media/image14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13" Type="http://schemas.openxmlformats.org/officeDocument/2006/relationships/image" Target="../media/image7.emf"/><Relationship Id="rId3" Type="http://schemas.openxmlformats.org/officeDocument/2006/relationships/image" Target="../media/image93.png"/><Relationship Id="rId7" Type="http://schemas.openxmlformats.org/officeDocument/2006/relationships/image" Target="../media/image101.png"/><Relationship Id="rId12" Type="http://schemas.openxmlformats.org/officeDocument/2006/relationships/image" Target="../media/image106.png"/><Relationship Id="rId2" Type="http://schemas.openxmlformats.org/officeDocument/2006/relationships/image" Target="../media/image92.png"/><Relationship Id="rId16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11" Type="http://schemas.openxmlformats.org/officeDocument/2006/relationships/image" Target="../media/image6.emf"/><Relationship Id="rId5" Type="http://schemas.openxmlformats.org/officeDocument/2006/relationships/image" Target="../media/image99.png"/><Relationship Id="rId15" Type="http://schemas.openxmlformats.org/officeDocument/2006/relationships/image" Target="../media/image9.emf"/><Relationship Id="rId10" Type="http://schemas.openxmlformats.org/officeDocument/2006/relationships/image" Target="../media/image104.png"/><Relationship Id="rId4" Type="http://schemas.openxmlformats.org/officeDocument/2006/relationships/image" Target="../media/image98.png"/><Relationship Id="rId9" Type="http://schemas.openxmlformats.org/officeDocument/2006/relationships/image" Target="../media/image103.png"/><Relationship Id="rId1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2.emf"/><Relationship Id="rId7" Type="http://schemas.openxmlformats.org/officeDocument/2006/relationships/image" Target="../media/image10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11" Type="http://schemas.openxmlformats.org/officeDocument/2006/relationships/image" Target="../media/image7.emf"/><Relationship Id="rId5" Type="http://schemas.openxmlformats.org/officeDocument/2006/relationships/image" Target="../media/image8.emf"/><Relationship Id="rId10" Type="http://schemas.openxmlformats.org/officeDocument/2006/relationships/image" Target="../media/image15.emf"/><Relationship Id="rId4" Type="http://schemas.openxmlformats.org/officeDocument/2006/relationships/image" Target="../media/image13.emf"/><Relationship Id="rId9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chart" Target="../charts/chart16.xml"/><Relationship Id="rId3" Type="http://schemas.openxmlformats.org/officeDocument/2006/relationships/chart" Target="../charts/chart12.xml"/><Relationship Id="rId7" Type="http://schemas.openxmlformats.org/officeDocument/2006/relationships/chart" Target="../charts/chart13.xml"/><Relationship Id="rId12" Type="http://schemas.openxmlformats.org/officeDocument/2006/relationships/image" Target="../media/image120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11" Type="http://schemas.openxmlformats.org/officeDocument/2006/relationships/chart" Target="../charts/chart14.xml"/><Relationship Id="rId5" Type="http://schemas.openxmlformats.org/officeDocument/2006/relationships/image" Target="../media/image117.png"/><Relationship Id="rId10" Type="http://schemas.openxmlformats.org/officeDocument/2006/relationships/image" Target="../media/image119.png"/><Relationship Id="rId4" Type="http://schemas.openxmlformats.org/officeDocument/2006/relationships/chart" Target="../charts/chart12.xml"/><Relationship Id="rId9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0.xml"/><Relationship Id="rId13" Type="http://schemas.openxmlformats.org/officeDocument/2006/relationships/image" Target="../media/image127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126.pn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9.xml"/><Relationship Id="rId11" Type="http://schemas.openxmlformats.org/officeDocument/2006/relationships/image" Target="../media/image20.png"/><Relationship Id="rId5" Type="http://schemas.openxmlformats.org/officeDocument/2006/relationships/image" Target="../media/image17.png"/><Relationship Id="rId10" Type="http://schemas.openxmlformats.org/officeDocument/2006/relationships/chart" Target="../charts/chart21.xml"/><Relationship Id="rId4" Type="http://schemas.openxmlformats.org/officeDocument/2006/relationships/chart" Target="../charts/chart18.xml"/><Relationship Id="rId9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emf"/><Relationship Id="rId7" Type="http://schemas.openxmlformats.org/officeDocument/2006/relationships/image" Target="../media/image26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37.png"/><Relationship Id="rId7" Type="http://schemas.openxmlformats.org/officeDocument/2006/relationships/chart" Target="../charts/chart23.xml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10" Type="http://schemas.openxmlformats.org/officeDocument/2006/relationships/image" Target="../media/image22.emf"/><Relationship Id="rId4" Type="http://schemas.openxmlformats.org/officeDocument/2006/relationships/chart" Target="../charts/chart22.xml"/><Relationship Id="rId9" Type="http://schemas.openxmlformats.org/officeDocument/2006/relationships/image" Target="../media/image1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chart" Target="../charts/chart29.xml"/><Relationship Id="rId3" Type="http://schemas.openxmlformats.org/officeDocument/2006/relationships/chart" Target="../charts/chart26.xml"/><Relationship Id="rId7" Type="http://schemas.openxmlformats.org/officeDocument/2006/relationships/image" Target="../media/image141.png"/><Relationship Id="rId12" Type="http://schemas.openxmlformats.org/officeDocument/2006/relationships/chart" Target="../charts/chart28.xml"/><Relationship Id="rId2" Type="http://schemas.openxmlformats.org/officeDocument/2006/relationships/chart" Target="../charts/chart26.xml"/><Relationship Id="rId16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11" Type="http://schemas.openxmlformats.org/officeDocument/2006/relationships/chart" Target="../charts/chart28.xml"/><Relationship Id="rId5" Type="http://schemas.openxmlformats.org/officeDocument/2006/relationships/chart" Target="../charts/chart27.xml"/><Relationship Id="rId15" Type="http://schemas.openxmlformats.org/officeDocument/2006/relationships/image" Target="../media/image143.png"/><Relationship Id="rId10" Type="http://schemas.openxmlformats.org/officeDocument/2006/relationships/image" Target="../media/image21.emf"/><Relationship Id="rId4" Type="http://schemas.openxmlformats.org/officeDocument/2006/relationships/chart" Target="../charts/chart27.xml"/><Relationship Id="rId9" Type="http://schemas.openxmlformats.org/officeDocument/2006/relationships/image" Target="../media/image142.png"/><Relationship Id="rId14" Type="http://schemas.openxmlformats.org/officeDocument/2006/relationships/chart" Target="../charts/chart2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13" Type="http://schemas.openxmlformats.org/officeDocument/2006/relationships/image" Target="../media/image149.png"/><Relationship Id="rId3" Type="http://schemas.openxmlformats.org/officeDocument/2006/relationships/chart" Target="../charts/chart30.xml"/><Relationship Id="rId7" Type="http://schemas.openxmlformats.org/officeDocument/2006/relationships/image" Target="../media/image145.png"/><Relationship Id="rId12" Type="http://schemas.openxmlformats.org/officeDocument/2006/relationships/image" Target="../media/image14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1.xml"/><Relationship Id="rId11" Type="http://schemas.openxmlformats.org/officeDocument/2006/relationships/chart" Target="../charts/chart33.xml"/><Relationship Id="rId5" Type="http://schemas.openxmlformats.org/officeDocument/2006/relationships/chart" Target="../charts/chart31.xml"/><Relationship Id="rId10" Type="http://schemas.openxmlformats.org/officeDocument/2006/relationships/image" Target="../media/image24.png"/><Relationship Id="rId4" Type="http://schemas.openxmlformats.org/officeDocument/2006/relationships/chart" Target="../charts/chart30.xml"/><Relationship Id="rId9" Type="http://schemas.openxmlformats.org/officeDocument/2006/relationships/chart" Target="../charts/chart3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" Type="http://schemas.openxmlformats.org/officeDocument/2006/relationships/image" Target="../media/image360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380.png"/><Relationship Id="rId1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chart" Target="../charts/chart2.xml"/><Relationship Id="rId18" Type="http://schemas.openxmlformats.org/officeDocument/2006/relationships/image" Target="../media/image62.png"/><Relationship Id="rId3" Type="http://schemas.openxmlformats.org/officeDocument/2006/relationships/chart" Target="../charts/chart1.xml"/><Relationship Id="rId7" Type="http://schemas.openxmlformats.org/officeDocument/2006/relationships/image" Target="../media/image53.png"/><Relationship Id="rId12" Type="http://schemas.openxmlformats.org/officeDocument/2006/relationships/chart" Target="../charts/chart2.xml"/><Relationship Id="rId17" Type="http://schemas.openxmlformats.org/officeDocument/2006/relationships/image" Target="../media/image61.png"/><Relationship Id="rId2" Type="http://schemas.openxmlformats.org/officeDocument/2006/relationships/chart" Target="../charts/chart1.xml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43.png"/><Relationship Id="rId15" Type="http://schemas.openxmlformats.org/officeDocument/2006/relationships/image" Target="../media/image59.png"/><Relationship Id="rId10" Type="http://schemas.openxmlformats.org/officeDocument/2006/relationships/image" Target="../media/image56.png"/><Relationship Id="rId19" Type="http://schemas.openxmlformats.org/officeDocument/2006/relationships/image" Target="../media/image63.png"/><Relationship Id="rId4" Type="http://schemas.openxmlformats.org/officeDocument/2006/relationships/image" Target="../media/image37.png"/><Relationship Id="rId9" Type="http://schemas.openxmlformats.org/officeDocument/2006/relationships/image" Target="../media/image55.png"/><Relationship Id="rId1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5.png"/><Relationship Id="rId18" Type="http://schemas.openxmlformats.org/officeDocument/2006/relationships/image" Target="../media/image80.png"/><Relationship Id="rId3" Type="http://schemas.openxmlformats.org/officeDocument/2006/relationships/chart" Target="../charts/chart5.xml"/><Relationship Id="rId7" Type="http://schemas.openxmlformats.org/officeDocument/2006/relationships/image" Target="../media/image70.png"/><Relationship Id="rId12" Type="http://schemas.openxmlformats.org/officeDocument/2006/relationships/image" Target="../media/image74.png"/><Relationship Id="rId17" Type="http://schemas.openxmlformats.org/officeDocument/2006/relationships/image" Target="../media/image79.png"/><Relationship Id="rId2" Type="http://schemas.openxmlformats.org/officeDocument/2006/relationships/chart" Target="../charts/chart5.xml"/><Relationship Id="rId16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73.png"/><Relationship Id="rId5" Type="http://schemas.openxmlformats.org/officeDocument/2006/relationships/image" Target="../media/image68.png"/><Relationship Id="rId15" Type="http://schemas.openxmlformats.org/officeDocument/2006/relationships/image" Target="../media/image77.png"/><Relationship Id="rId10" Type="http://schemas.openxmlformats.org/officeDocument/2006/relationships/chart" Target="../charts/chart6.xml"/><Relationship Id="rId4" Type="http://schemas.openxmlformats.org/officeDocument/2006/relationships/image" Target="../media/image670.png"/><Relationship Id="rId9" Type="http://schemas.openxmlformats.org/officeDocument/2006/relationships/image" Target="../media/image72.png"/><Relationship Id="rId14" Type="http://schemas.openxmlformats.org/officeDocument/2006/relationships/image" Target="../media/image7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chart" Target="../charts/char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11" Type="http://schemas.openxmlformats.org/officeDocument/2006/relationships/image" Target="../media/image97.png"/><Relationship Id="rId5" Type="http://schemas.openxmlformats.org/officeDocument/2006/relationships/image" Target="../media/image87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381000" y="282855"/>
            <a:ext cx="8305800" cy="762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Micromechanics: Computational Cell</a:t>
            </a:r>
            <a:endParaRPr lang="en-US" sz="4000" b="0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495847" y="2953538"/>
            <a:ext cx="1397668" cy="1331110"/>
            <a:chOff x="70104" y="1164335"/>
            <a:chExt cx="2514600" cy="2438400"/>
          </a:xfrm>
        </p:grpSpPr>
        <p:sp>
          <p:nvSpPr>
            <p:cNvPr id="5" name="Rectangle 4"/>
            <p:cNvSpPr/>
            <p:nvPr/>
          </p:nvSpPr>
          <p:spPr>
            <a:xfrm>
              <a:off x="1060704" y="2078735"/>
              <a:ext cx="609600" cy="609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 rot="5400000">
              <a:off x="-768096" y="2383535"/>
              <a:ext cx="2438400" cy="0"/>
            </a:xfrm>
            <a:prstGeom prst="line">
              <a:avLst/>
            </a:prstGeom>
            <a:ln w="349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451104" y="2383535"/>
              <a:ext cx="2438400" cy="0"/>
            </a:xfrm>
            <a:prstGeom prst="line">
              <a:avLst/>
            </a:prstGeom>
            <a:ln w="349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-158496" y="2383535"/>
              <a:ext cx="2438400" cy="0"/>
            </a:xfrm>
            <a:prstGeom prst="line">
              <a:avLst/>
            </a:prstGeom>
            <a:ln w="349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1060704" y="2383535"/>
              <a:ext cx="2438400" cy="0"/>
            </a:xfrm>
            <a:prstGeom prst="line">
              <a:avLst/>
            </a:prstGeom>
            <a:ln w="349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0104" y="2078735"/>
              <a:ext cx="2514600" cy="0"/>
            </a:xfrm>
            <a:prstGeom prst="line">
              <a:avLst/>
            </a:prstGeom>
            <a:ln w="349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0104" y="2688335"/>
              <a:ext cx="2514600" cy="0"/>
            </a:xfrm>
            <a:prstGeom prst="line">
              <a:avLst/>
            </a:prstGeom>
            <a:ln w="349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0104" y="1469135"/>
              <a:ext cx="2514600" cy="0"/>
            </a:xfrm>
            <a:prstGeom prst="line">
              <a:avLst/>
            </a:prstGeom>
            <a:ln w="349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70104" y="3374135"/>
              <a:ext cx="2514600" cy="0"/>
            </a:xfrm>
            <a:prstGeom prst="line">
              <a:avLst/>
            </a:prstGeom>
            <a:ln w="349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679704" y="1697735"/>
              <a:ext cx="219456" cy="109728"/>
            </a:xfrm>
            <a:prstGeom prst="ellipse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1289304" y="1697735"/>
              <a:ext cx="219456" cy="109728"/>
            </a:xfrm>
            <a:prstGeom prst="ellipse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1898904" y="1697735"/>
              <a:ext cx="219456" cy="109728"/>
            </a:xfrm>
            <a:prstGeom prst="ellipse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679704" y="2307335"/>
              <a:ext cx="219456" cy="109728"/>
            </a:xfrm>
            <a:prstGeom prst="ellipse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1289304" y="2307335"/>
              <a:ext cx="219456" cy="109728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1898904" y="2307335"/>
              <a:ext cx="219456" cy="109728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679704" y="2993135"/>
              <a:ext cx="219456" cy="109728"/>
            </a:xfrm>
            <a:prstGeom prst="ellipse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1289304" y="2993135"/>
              <a:ext cx="219456" cy="109728"/>
            </a:xfrm>
            <a:prstGeom prst="ellipse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1898904" y="2993135"/>
              <a:ext cx="219456" cy="109728"/>
            </a:xfrm>
            <a:prstGeom prst="ellipse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057292" y="4580201"/>
            <a:ext cx="2369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</a:rPr>
              <a:t>Array of voids</a:t>
            </a:r>
            <a:endParaRPr lang="en-US" sz="2000" dirty="0"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19405" y="4580201"/>
            <a:ext cx="2517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</a:rPr>
              <a:t>Computational cell</a:t>
            </a:r>
            <a:endParaRPr lang="en-US" sz="20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4065" y="5472460"/>
                <a:ext cx="5206110" cy="543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latin typeface="+mj-lt"/>
                  </a:rPr>
                  <a:t>Void volume fraction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void</m:t>
                        </m:r>
                        <m:r>
                          <a:rPr lang="en-US" sz="20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volume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cell</m:t>
                        </m:r>
                        <m:r>
                          <a:rPr lang="en-US" sz="20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volume</m:t>
                        </m:r>
                      </m:den>
                    </m:f>
                  </m:oMath>
                </a14:m>
                <a:endParaRPr lang="en-US" sz="2000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" y="5472460"/>
                <a:ext cx="5206110" cy="543867"/>
              </a:xfrm>
              <a:prstGeom prst="rect">
                <a:avLst/>
              </a:prstGeom>
              <a:blipFill rotWithShape="1">
                <a:blip r:embed="rId2"/>
                <a:stretch>
                  <a:fillRect l="-1288" b="-6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6560515" y="4594831"/>
            <a:ext cx="251731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 smtClean="0">
                <a:latin typeface="+mj-lt"/>
              </a:rPr>
              <a:t>Finite element model</a:t>
            </a:r>
            <a:endParaRPr lang="en-US" sz="1900" dirty="0">
              <a:latin typeface="+mj-lt"/>
            </a:endParaRPr>
          </a:p>
        </p:txBody>
      </p:sp>
      <p:pic>
        <p:nvPicPr>
          <p:cNvPr id="44" name="Picture 43" descr="D:\12-03-10\2mm radius\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598"/>
          <a:stretch/>
        </p:blipFill>
        <p:spPr bwMode="auto">
          <a:xfrm>
            <a:off x="344915" y="2953329"/>
            <a:ext cx="1529150" cy="130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-76200" y="4580201"/>
            <a:ext cx="2369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</a:rPr>
              <a:t>Ductile </a:t>
            </a:r>
            <a:r>
              <a:rPr lang="en-US" sz="2000" dirty="0">
                <a:latin typeface="+mj-lt"/>
              </a:rPr>
              <a:t>f</a:t>
            </a:r>
            <a:r>
              <a:rPr lang="en-US" sz="2000" dirty="0" smtClean="0">
                <a:latin typeface="+mj-lt"/>
              </a:rPr>
              <a:t>racture</a:t>
            </a:r>
            <a:endParaRPr lang="en-US" sz="2000" dirty="0">
              <a:latin typeface="+mj-lt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4792837" y="2973987"/>
            <a:ext cx="1325628" cy="1363362"/>
            <a:chOff x="3886200" y="1143000"/>
            <a:chExt cx="2514672" cy="2274412"/>
          </a:xfrm>
        </p:grpSpPr>
        <p:sp>
          <p:nvSpPr>
            <p:cNvPr id="47" name="Oval 46"/>
            <p:cNvSpPr/>
            <p:nvPr/>
          </p:nvSpPr>
          <p:spPr>
            <a:xfrm>
              <a:off x="4688056" y="2228787"/>
              <a:ext cx="710872" cy="3965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4692654" y="2357497"/>
              <a:ext cx="706274" cy="1391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 flipV="1">
              <a:off x="5034596" y="2427060"/>
              <a:ext cx="607020" cy="1"/>
            </a:xfrm>
            <a:prstGeom prst="line">
              <a:avLst/>
            </a:prstGeom>
            <a:ln w="25400">
              <a:solidFill>
                <a:schemeClr val="tx1"/>
              </a:solidFill>
              <a:headEnd w="lg" len="lg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5033774" y="1991870"/>
              <a:ext cx="822" cy="435190"/>
            </a:xfrm>
            <a:prstGeom prst="line">
              <a:avLst/>
            </a:prstGeom>
            <a:ln>
              <a:solidFill>
                <a:schemeClr val="tx1"/>
              </a:solidFill>
              <a:head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4692654" y="2427060"/>
              <a:ext cx="341120" cy="300374"/>
            </a:xfrm>
            <a:prstGeom prst="line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3886200" y="1467108"/>
              <a:ext cx="1935229" cy="19503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3886200" y="1143000"/>
              <a:ext cx="576073" cy="32410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462272" y="1143000"/>
              <a:ext cx="193860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5821429" y="1143000"/>
              <a:ext cx="579443" cy="32410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6400872" y="1143000"/>
              <a:ext cx="0" cy="192079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5821429" y="3063790"/>
              <a:ext cx="579443" cy="35362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4495800" y="1143000"/>
              <a:ext cx="0" cy="1912782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4495800" y="3055782"/>
              <a:ext cx="1905072" cy="8008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3886200" y="3055782"/>
              <a:ext cx="576072" cy="342864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6370979" y="914400"/>
            <a:ext cx="2173446" cy="1856111"/>
            <a:chOff x="657150" y="3569929"/>
            <a:chExt cx="2576444" cy="2455854"/>
          </a:xfrm>
        </p:grpSpPr>
        <p:grpSp>
          <p:nvGrpSpPr>
            <p:cNvPr id="68" name="Group 67"/>
            <p:cNvGrpSpPr/>
            <p:nvPr/>
          </p:nvGrpSpPr>
          <p:grpSpPr>
            <a:xfrm>
              <a:off x="657150" y="3569929"/>
              <a:ext cx="2576444" cy="2302502"/>
              <a:chOff x="809550" y="3812988"/>
              <a:chExt cx="2576444" cy="2302502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 flipV="1">
                <a:off x="1699441" y="5307182"/>
                <a:ext cx="13683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1699441" y="4216597"/>
                <a:ext cx="0" cy="11158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4" name="Group 73"/>
              <p:cNvGrpSpPr>
                <a:grpSpLocks noChangeAspect="1"/>
              </p:cNvGrpSpPr>
              <p:nvPr/>
            </p:nvGrpSpPr>
            <p:grpSpPr>
              <a:xfrm>
                <a:off x="893940" y="4895702"/>
                <a:ext cx="1588573" cy="822960"/>
                <a:chOff x="1066006" y="4722434"/>
                <a:chExt cx="824547" cy="427156"/>
              </a:xfrm>
            </p:grpSpPr>
            <p:sp>
              <p:nvSpPr>
                <p:cNvPr id="86" name="Oval 85"/>
                <p:cNvSpPr/>
                <p:nvPr/>
              </p:nvSpPr>
              <p:spPr>
                <a:xfrm>
                  <a:off x="1066006" y="4722434"/>
                  <a:ext cx="824547" cy="42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Oval 86"/>
                <p:cNvSpPr/>
                <p:nvPr/>
              </p:nvSpPr>
              <p:spPr>
                <a:xfrm>
                  <a:off x="1071339" y="4861080"/>
                  <a:ext cx="819213" cy="14986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75" name="Straight Arrow Connector 74"/>
              <p:cNvCxnSpPr/>
              <p:nvPr/>
            </p:nvCxnSpPr>
            <p:spPr>
              <a:xfrm flipH="1">
                <a:off x="1695415" y="4895702"/>
                <a:ext cx="8052" cy="4338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>
              <a:xfrm>
                <a:off x="1674904" y="5307539"/>
                <a:ext cx="822960" cy="1588"/>
              </a:xfrm>
              <a:prstGeom prst="straightConnector1">
                <a:avLst/>
              </a:prstGeom>
              <a:ln w="28575">
                <a:solidFill>
                  <a:schemeClr val="accent3">
                    <a:lumMod val="50000"/>
                  </a:schemeClr>
                </a:solidFill>
                <a:headEnd type="triangle"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7" name="TextBox 76"/>
                  <p:cNvSpPr txBox="1"/>
                  <p:nvPr/>
                </p:nvSpPr>
                <p:spPr>
                  <a:xfrm>
                    <a:off x="928297" y="4271519"/>
                    <a:ext cx="457200" cy="4547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5" name="TextBox 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8297" y="4271519"/>
                    <a:ext cx="457200" cy="454787"/>
                  </a:xfrm>
                  <a:prstGeom prst="rect">
                    <a:avLst/>
                  </a:prstGeom>
                  <a:blipFill rotWithShape="1"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8" name="TextBox 77"/>
                  <p:cNvSpPr txBox="1"/>
                  <p:nvPr/>
                </p:nvSpPr>
                <p:spPr>
                  <a:xfrm>
                    <a:off x="2302793" y="5626820"/>
                    <a:ext cx="457199" cy="4886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8" name="TextBox 7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02793" y="5626820"/>
                    <a:ext cx="457199" cy="488670"/>
                  </a:xfrm>
                  <a:prstGeom prst="rect">
                    <a:avLst/>
                  </a:prstGeom>
                  <a:blipFill rotWithShape="1"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9" name="Straight Connector 78"/>
              <p:cNvCxnSpPr/>
              <p:nvPr/>
            </p:nvCxnSpPr>
            <p:spPr>
              <a:xfrm flipH="1">
                <a:off x="1118469" y="5663140"/>
                <a:ext cx="131330" cy="1041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>
              <a:xfrm>
                <a:off x="1241173" y="4713519"/>
                <a:ext cx="395021" cy="39908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 flipH="1" flipV="1">
                <a:off x="2144567" y="5332431"/>
                <a:ext cx="246617" cy="452128"/>
              </a:xfrm>
              <a:prstGeom prst="straightConnector1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1486266" y="3812988"/>
                    <a:ext cx="414194" cy="4547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1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86266" y="3812988"/>
                    <a:ext cx="414194" cy="454787"/>
                  </a:xfrm>
                  <a:prstGeom prst="rect">
                    <a:avLst/>
                  </a:prstGeom>
                  <a:blipFill rotWithShape="1"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4" name="TextBox 83"/>
                  <p:cNvSpPr txBox="1"/>
                  <p:nvPr/>
                </p:nvSpPr>
                <p:spPr>
                  <a:xfrm>
                    <a:off x="809550" y="5595775"/>
                    <a:ext cx="414194" cy="4547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2" name="TextBox 3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9550" y="5595775"/>
                    <a:ext cx="414194" cy="454787"/>
                  </a:xfrm>
                  <a:prstGeom prst="rect">
                    <a:avLst/>
                  </a:prstGeom>
                  <a:blipFill rotWithShape="1">
                    <a:blip r:embed="rId17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2971800" y="5073511"/>
                    <a:ext cx="414194" cy="4547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3" name="TextBox 3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71800" y="5073511"/>
                    <a:ext cx="414194" cy="454787"/>
                  </a:xfrm>
                  <a:prstGeom prst="rect">
                    <a:avLst/>
                  </a:prstGeom>
                  <a:blipFill rotWithShape="1">
                    <a:blip r:embed="rId1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69" name="Straight Arrow Connector 68"/>
            <p:cNvCxnSpPr/>
            <p:nvPr/>
          </p:nvCxnSpPr>
          <p:spPr>
            <a:xfrm flipH="1">
              <a:off x="1097399" y="5054209"/>
              <a:ext cx="438427" cy="365872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H="1" flipV="1">
              <a:off x="1316612" y="5249539"/>
              <a:ext cx="246617" cy="45212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1463955" y="5543993"/>
                  <a:ext cx="457200" cy="4817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3955" y="5543993"/>
                  <a:ext cx="457200" cy="481790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Curved Down Arrow 24"/>
          <p:cNvSpPr/>
          <p:nvPr/>
        </p:nvSpPr>
        <p:spPr>
          <a:xfrm>
            <a:off x="1022310" y="2247928"/>
            <a:ext cx="2261605" cy="689141"/>
          </a:xfrm>
          <a:prstGeom prst="curvedDown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9" name="Curved Down Arrow 88"/>
          <p:cNvSpPr/>
          <p:nvPr/>
        </p:nvSpPr>
        <p:spPr>
          <a:xfrm>
            <a:off x="3308310" y="2237111"/>
            <a:ext cx="2261605" cy="689141"/>
          </a:xfrm>
          <a:prstGeom prst="curvedDown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78572" y="1551311"/>
            <a:ext cx="2369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</a:rPr>
              <a:t>Microstructure idealization</a:t>
            </a:r>
            <a:endParaRPr lang="en-US" sz="2000" dirty="0">
              <a:latin typeface="+mj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166535" y="1551311"/>
            <a:ext cx="2369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</a:rPr>
              <a:t>Modeling idealization</a:t>
            </a:r>
            <a:endParaRPr lang="en-US" sz="2000" dirty="0">
              <a:latin typeface="+mj-lt"/>
            </a:endParaRPr>
          </a:p>
        </p:txBody>
      </p:sp>
      <p:cxnSp>
        <p:nvCxnSpPr>
          <p:cNvPr id="29" name="Straight Arrow Connector 28"/>
          <p:cNvCxnSpPr>
            <a:stCxn id="47" idx="7"/>
            <a:endCxn id="87" idx="2"/>
          </p:cNvCxnSpPr>
          <p:nvPr/>
        </p:nvCxnSpPr>
        <p:spPr>
          <a:xfrm flipV="1">
            <a:off x="5535402" y="2043698"/>
            <a:ext cx="915434" cy="1615959"/>
          </a:xfrm>
          <a:prstGeom prst="straightConnector1">
            <a:avLst/>
          </a:prstGeom>
          <a:ln w="222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7249025" y="1154667"/>
                <a:ext cx="12873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𝑣</m:t>
                          </m:r>
                        </m:sub>
                        <m:sup>
                          <m:r>
                            <a:rPr lang="en-US" b="0" i="1" dirty="0" smtClean="0">
                              <a:latin typeface="Cambria Math"/>
                            </a:rPr>
                            <m:t>0</m:t>
                          </m:r>
                        </m:sup>
                      </m:sSubSup>
                      <m:r>
                        <a:rPr lang="en-US" i="1" dirty="0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=0.01</m:t>
                      </m:r>
                    </m:oMath>
                  </m:oMathPara>
                </a14:m>
                <a:endParaRPr lang="en-US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9025" y="1154667"/>
                <a:ext cx="1287339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/>
              <p:cNvSpPr txBox="1"/>
              <p:nvPr/>
            </p:nvSpPr>
            <p:spPr>
              <a:xfrm>
                <a:off x="4235915" y="5410200"/>
                <a:ext cx="5184310" cy="664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+mj-lt"/>
                  </a:rPr>
                  <a:t>Void elongation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/>
                              </a:rPr>
                              <m:t>min</m:t>
                            </m:r>
                          </m:fName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 </m:t>
                    </m:r>
                  </m:oMath>
                </a14:m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5915" y="5410200"/>
                <a:ext cx="5184310" cy="664669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Box 87"/>
          <p:cNvSpPr txBox="1"/>
          <p:nvPr/>
        </p:nvSpPr>
        <p:spPr>
          <a:xfrm>
            <a:off x="4229100" y="6587704"/>
            <a:ext cx="685800" cy="21544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/>
              <a:t>| 7 |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2134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5531978" y="2147526"/>
            <a:ext cx="1173622" cy="218800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262400" y="2682238"/>
            <a:ext cx="1530711" cy="187079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Q&amp;P980 Fracture Tests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9</a:t>
            </a:fld>
            <a:r>
              <a:rPr lang="en-US" smtClean="0"/>
              <a:t> |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7200" y="914400"/>
                <a:ext cx="8229600" cy="668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Aim: to understand the influence of </a:t>
                </a:r>
                <a:r>
                  <a:rPr lang="en-US" dirty="0" err="1" smtClean="0"/>
                  <a:t>triaxiality</a:t>
                </a:r>
                <a:r>
                  <a:rPr lang="en-US" dirty="0" smtClean="0"/>
                  <a:t> on fracture strains of Q&amp;P980 steels and thereby use this information for calibrating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𝑓𝑐𝑟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𝑐𝑟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14400"/>
                <a:ext cx="8229600" cy="668581"/>
              </a:xfrm>
              <a:prstGeom prst="rect">
                <a:avLst/>
              </a:prstGeom>
              <a:blipFill rotWithShape="1">
                <a:blip r:embed="rId2"/>
                <a:stretch>
                  <a:fillRect l="-593" t="-4545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57200" y="5099814"/>
                <a:ext cx="822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</m:t>
                    </m:r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/>
                  <a:t>average triaxiality in the critical cross-section (least cross-sectional area)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099814"/>
                <a:ext cx="8229600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2293124" y="4730482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55324" y="4730482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835924" y="4730482"/>
                <a:ext cx="91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924" y="4730482"/>
                <a:ext cx="91440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121924" y="4730482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=0.33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1924" y="4730482"/>
                <a:ext cx="114300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411468" y="4729742"/>
                <a:ext cx="1212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=0.66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1468" y="4729742"/>
                <a:ext cx="121211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365510" y="2635636"/>
                <a:ext cx="145103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Pure Shear 1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𝜎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=0.1</m:t>
                      </m:r>
                    </m:oMath>
                  </m:oMathPara>
                </a14:m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5510" y="2635636"/>
                <a:ext cx="1451039" cy="584775"/>
              </a:xfrm>
              <a:prstGeom prst="rect">
                <a:avLst/>
              </a:prstGeom>
              <a:blipFill rotWithShape="1">
                <a:blip r:embed="rId7"/>
                <a:stretch>
                  <a:fillRect l="-1681" t="-3125" r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 flipH="1">
            <a:off x="2826524" y="4335530"/>
            <a:ext cx="1663" cy="36576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198124" y="2235337"/>
                <a:ext cx="121206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Shear</a:t>
                </a:r>
              </a:p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Tension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cs typeface="Arial" panose="020B0604020202020204" pitchFamily="34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cs typeface="Arial" panose="020B0604020202020204" pitchFamily="34" charset="0"/>
                            </a:rPr>
                            <m:t>𝜎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  <a:cs typeface="Arial" panose="020B0604020202020204" pitchFamily="34" charset="0"/>
                        </a:rPr>
                        <m:t>=0.355</m:t>
                      </m:r>
                    </m:oMath>
                  </m:oMathPara>
                </a14:m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8124" y="2235337"/>
                <a:ext cx="1212063" cy="830997"/>
              </a:xfrm>
              <a:prstGeom prst="rect">
                <a:avLst/>
              </a:prstGeom>
              <a:blipFill rotWithShape="1">
                <a:blip r:embed="rId8"/>
                <a:stretch>
                  <a:fillRect t="-2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>
          <a:xfrm flipH="1">
            <a:off x="4731525" y="4410197"/>
            <a:ext cx="1662" cy="2856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635357" y="2494370"/>
                <a:ext cx="114313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U-notch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 dirty="0" smtClean="0">
                              <a:latin typeface="Cambria Math"/>
                              <a:cs typeface="Arial" panose="020B0604020202020204" pitchFamily="34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dirty="0" smtClean="0">
                              <a:latin typeface="Cambria Math"/>
                              <a:cs typeface="Arial" panose="020B0604020202020204" pitchFamily="34" charset="0"/>
                            </a:rPr>
                            <m:t>𝜎</m:t>
                          </m:r>
                        </m:sub>
                      </m:sSub>
                      <m:r>
                        <a:rPr lang="en-US" sz="1600" i="1" dirty="0" smtClean="0">
                          <a:latin typeface="Cambria Math"/>
                          <a:cs typeface="Arial" panose="020B0604020202020204" pitchFamily="34" charset="0"/>
                        </a:rPr>
                        <m:t> =0.</m:t>
                      </m:r>
                      <m:r>
                        <a:rPr lang="en-US" sz="1600" b="0" i="1" dirty="0" smtClean="0">
                          <a:latin typeface="Cambria Math"/>
                          <a:cs typeface="Arial" panose="020B0604020202020204" pitchFamily="34" charset="0"/>
                        </a:rPr>
                        <m:t>53</m:t>
                      </m:r>
                    </m:oMath>
                  </m:oMathPara>
                </a14:m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5357" y="2494370"/>
                <a:ext cx="1143133" cy="584775"/>
              </a:xfrm>
              <a:prstGeom prst="rect">
                <a:avLst/>
              </a:prstGeom>
              <a:blipFill rotWithShape="1">
                <a:blip r:embed="rId9"/>
                <a:stretch>
                  <a:fillRect t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531978" y="2105492"/>
                <a:ext cx="125694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Circular</a:t>
                </a:r>
              </a:p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Notched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 dirty="0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dirty="0" smtClean="0">
                              <a:latin typeface="Cambria Math"/>
                            </a:rPr>
                            <m:t>𝜎</m:t>
                          </m:r>
                        </m:sub>
                      </m:sSub>
                      <m:r>
                        <a:rPr lang="en-US" sz="1600" i="1" dirty="0" smtClean="0">
                          <a:latin typeface="Cambria Math"/>
                        </a:rPr>
                        <m:t> =0.46</m:t>
                      </m:r>
                      <m:r>
                        <a:rPr lang="en-US" sz="1600" b="0" i="1" dirty="0" smtClean="0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1978" y="2105492"/>
                <a:ext cx="1256946" cy="830997"/>
              </a:xfrm>
              <a:prstGeom prst="rect">
                <a:avLst/>
              </a:prstGeom>
              <a:blipFill rotWithShape="1">
                <a:blip r:embed="rId10"/>
                <a:stretch>
                  <a:fillRect t="-2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>
            <a:stCxn id="4102" idx="2"/>
          </p:cNvCxnSpPr>
          <p:nvPr/>
        </p:nvCxnSpPr>
        <p:spPr>
          <a:xfrm flipH="1">
            <a:off x="5516885" y="4294532"/>
            <a:ext cx="596428" cy="42177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402" y="2950832"/>
            <a:ext cx="489822" cy="134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793111" y="2629896"/>
                <a:ext cx="145103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Pure Shear 2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𝜎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=0.08</m:t>
                      </m:r>
                    </m:oMath>
                  </m:oMathPara>
                </a14:m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3111" y="2629896"/>
                <a:ext cx="1451039" cy="584775"/>
              </a:xfrm>
              <a:prstGeom prst="rect">
                <a:avLst/>
              </a:prstGeom>
              <a:blipFill rotWithShape="1">
                <a:blip r:embed="rId12"/>
                <a:stretch>
                  <a:fillRect l="-1681" t="-3125" r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Arrow Connector 41"/>
          <p:cNvCxnSpPr>
            <a:stCxn id="4104" idx="2"/>
          </p:cNvCxnSpPr>
          <p:nvPr/>
        </p:nvCxnSpPr>
        <p:spPr>
          <a:xfrm flipH="1">
            <a:off x="6419837" y="4217172"/>
            <a:ext cx="787245" cy="49913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440" y="3115116"/>
            <a:ext cx="535284" cy="110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311" y="3208540"/>
            <a:ext cx="1371600" cy="121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207568"/>
            <a:ext cx="1371600" cy="121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669" y="3066334"/>
            <a:ext cx="1143000" cy="1329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Rectangle 60"/>
          <p:cNvSpPr/>
          <p:nvPr/>
        </p:nvSpPr>
        <p:spPr>
          <a:xfrm>
            <a:off x="2407011" y="5669945"/>
            <a:ext cx="685800" cy="42605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3092810" y="5698306"/>
            <a:ext cx="4222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Specimens used for calibration of MLM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3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10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81000" y="228600"/>
            <a:ext cx="8305800" cy="457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Load Displacement Curves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" y="3124200"/>
            <a:ext cx="2743200" cy="194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124199"/>
            <a:ext cx="2743200" cy="194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143707"/>
            <a:ext cx="2743200" cy="194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774142"/>
            <a:ext cx="900978" cy="79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750534"/>
            <a:ext cx="914400" cy="810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969" y="3642349"/>
            <a:ext cx="811662" cy="943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2743200" cy="194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217" y="1528282"/>
            <a:ext cx="331768" cy="910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003670"/>
            <a:ext cx="2743200" cy="194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661" y="1412664"/>
            <a:ext cx="535284" cy="110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57200" y="5152072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Displacement rate – 0.02 mm/sec; DIC is use to acquire strain data (5 fps)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Three tests for each geometry are tested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Good repeatability of load displacement behavior and fracture strains are obtained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16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11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81000" y="228600"/>
            <a:ext cx="8305800" cy="457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MLM Calibration</a:t>
            </a: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9000" y="3943462"/>
                <a:ext cx="2667000" cy="608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+mj-lt"/>
                  </a:rPr>
                  <a:t>C – Notch</a:t>
                </a:r>
              </a:p>
              <a:p>
                <a:pPr algn="ctr"/>
                <a:r>
                  <a:rPr lang="en-US" sz="1600" b="1" dirty="0" smtClean="0">
                    <a:solidFill>
                      <a:srgbClr val="FF0000"/>
                    </a:solidFill>
                    <a:latin typeface="+mj-lt"/>
                  </a:rPr>
                  <a:t>Used for calibrating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𝒇𝒄𝒓</m:t>
                        </m:r>
                      </m:sub>
                    </m:sSub>
                  </m:oMath>
                </a14:m>
                <a:endParaRPr lang="en-US" sz="16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00" y="3943462"/>
                <a:ext cx="2667000" cy="608115"/>
              </a:xfrm>
              <a:prstGeom prst="rect">
                <a:avLst/>
              </a:prstGeom>
              <a:blipFill rotWithShape="1">
                <a:blip r:embed="rId2"/>
                <a:stretch>
                  <a:fillRect t="-3000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2478024" y="1931085"/>
            <a:ext cx="3017520" cy="2263140"/>
            <a:chOff x="2295144" y="1066800"/>
            <a:chExt cx="3017520" cy="2263140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8" name="Chart 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03467710"/>
                    </p:ext>
                  </p:extLst>
                </p:nvPr>
              </p:nvGraphicFramePr>
              <p:xfrm>
                <a:off x="2295144" y="10668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Choice>
          <mc:Fallback xmlns="">
            <p:graphicFrame>
              <p:nvGraphicFramePr>
                <p:cNvPr id="8" name="Chart 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03467710"/>
                    </p:ext>
                  </p:extLst>
                </p:nvPr>
              </p:nvGraphicFramePr>
              <p:xfrm>
                <a:off x="2295144" y="10668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mc:Fallback>
        </mc:AlternateContent>
        <p:cxnSp>
          <p:nvCxnSpPr>
            <p:cNvPr id="10" name="Straight Arrow Connector 9"/>
            <p:cNvCxnSpPr/>
            <p:nvPr/>
          </p:nvCxnSpPr>
          <p:spPr>
            <a:xfrm flipV="1">
              <a:off x="4419600" y="1489862"/>
              <a:ext cx="146609" cy="2627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3062630" y="1661770"/>
                  <a:ext cx="1466555" cy="35830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brk m:alnAt="7"/>
                              </m:rPr>
                              <a:rPr lang="en-US" sz="1600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brk m:alnAt="7"/>
                              </m:rPr>
                              <a:rPr lang="en-US" sz="1600" i="1">
                                <a:latin typeface="Cambria Math"/>
                              </a:rPr>
                              <m:t>𝑓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𝑐𝑟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=0.0055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62630" y="1661770"/>
                  <a:ext cx="1466555" cy="35830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50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52400" y="754685"/>
                <a:ext cx="8991600" cy="1222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𝑓𝑐𝑟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</m:t>
                    </m:r>
                  </m:oMath>
                </a14:m>
                <a:r>
                  <a:rPr lang="en-US" dirty="0" smtClean="0"/>
                  <a:t> can be calibrated from a high </a:t>
                </a:r>
                <a:r>
                  <a:rPr lang="en-US" dirty="0" err="1" smtClean="0"/>
                  <a:t>triaxiality</a:t>
                </a:r>
                <a:r>
                  <a:rPr lang="en-US" dirty="0" smtClean="0"/>
                  <a:t> specimen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𝑐𝑟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</m:t>
                    </m:r>
                  </m:oMath>
                </a14:m>
                <a:r>
                  <a:rPr lang="en-US" dirty="0"/>
                  <a:t> can be calibrated from a </a:t>
                </a:r>
                <a:r>
                  <a:rPr lang="en-US" dirty="0" smtClean="0"/>
                  <a:t>low </a:t>
                </a:r>
                <a:r>
                  <a:rPr lang="en-US" dirty="0" err="1"/>
                  <a:t>triaxiality</a:t>
                </a:r>
                <a:r>
                  <a:rPr lang="en-US" dirty="0"/>
                  <a:t> specimen 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 The model parameters that can accurately reproduce experimental load displacement curves are taken as calibrated MLM parameters</a:t>
                </a:r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54685"/>
                <a:ext cx="8991600" cy="1222579"/>
              </a:xfrm>
              <a:prstGeom prst="rect">
                <a:avLst/>
              </a:prstGeom>
              <a:blipFill rotWithShape="1">
                <a:blip r:embed="rId6"/>
                <a:stretch>
                  <a:fillRect l="-407" t="-2500" r="-542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Char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1961335"/>
              </p:ext>
            </p:extLst>
          </p:nvPr>
        </p:nvGraphicFramePr>
        <p:xfrm>
          <a:off x="5593080" y="1953945"/>
          <a:ext cx="3017520" cy="226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145822" y="3408522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C-Notch</a:t>
            </a:r>
            <a:endParaRPr lang="en-US" sz="1600" b="1" dirty="0"/>
          </a:p>
        </p:txBody>
      </p:sp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758" y="1981200"/>
            <a:ext cx="706420" cy="193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20" y="4495800"/>
            <a:ext cx="1506258" cy="13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1945" y="5798403"/>
                <a:ext cx="258165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/>
                  <a:t>Pure Shear – 1</a:t>
                </a:r>
              </a:p>
              <a:p>
                <a:pPr algn="ctr"/>
                <a:r>
                  <a:rPr lang="en-US" sz="1600" b="1" dirty="0" smtClean="0">
                    <a:solidFill>
                      <a:srgbClr val="FF0000"/>
                    </a:solidFill>
                  </a:rPr>
                  <a:t>Used for calibrating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𝝀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𝒄𝒓</m:t>
                        </m:r>
                      </m:sub>
                    </m:sSub>
                  </m:oMath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45" y="5798403"/>
                <a:ext cx="2581655" cy="584775"/>
              </a:xfrm>
              <a:prstGeom prst="rect">
                <a:avLst/>
              </a:prstGeom>
              <a:blipFill rotWithShape="1">
                <a:blip r:embed="rId10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4" name="Char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973420"/>
              </p:ext>
            </p:extLst>
          </p:nvPr>
        </p:nvGraphicFramePr>
        <p:xfrm>
          <a:off x="2618230" y="4120038"/>
          <a:ext cx="3017520" cy="226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cxnSp>
        <p:nvCxnSpPr>
          <p:cNvPr id="25" name="Straight Arrow Connector 24"/>
          <p:cNvCxnSpPr/>
          <p:nvPr/>
        </p:nvCxnSpPr>
        <p:spPr>
          <a:xfrm flipV="1">
            <a:off x="4141220" y="4386385"/>
            <a:ext cx="146609" cy="26273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3210153" y="4594485"/>
                <a:ext cx="105253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𝑐𝑟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=2.7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153" y="4594485"/>
                <a:ext cx="1052531" cy="33855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7" name="Char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190274"/>
              </p:ext>
            </p:extLst>
          </p:nvPr>
        </p:nvGraphicFramePr>
        <p:xfrm>
          <a:off x="5562600" y="4120038"/>
          <a:ext cx="3017520" cy="226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cxnSp>
        <p:nvCxnSpPr>
          <p:cNvPr id="28" name="Straight Connector 27"/>
          <p:cNvCxnSpPr/>
          <p:nvPr/>
        </p:nvCxnSpPr>
        <p:spPr>
          <a:xfrm>
            <a:off x="6324600" y="2960662"/>
            <a:ext cx="4572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727545" y="277599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MLM</a:t>
            </a:r>
            <a:endParaRPr lang="en-US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6362700" y="3276600"/>
            <a:ext cx="4191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28767" y="3084619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Experiment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48933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12</a:t>
            </a:fld>
            <a:r>
              <a:rPr lang="en-US" smtClean="0"/>
              <a:t> |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7933894"/>
              </p:ext>
            </p:extLst>
          </p:nvPr>
        </p:nvGraphicFramePr>
        <p:xfrm>
          <a:off x="148907" y="1219200"/>
          <a:ext cx="3017520" cy="226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053907" y="1752600"/>
            <a:ext cx="457835" cy="1013460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938873"/>
              </p:ext>
            </p:extLst>
          </p:nvPr>
        </p:nvGraphicFramePr>
        <p:xfrm>
          <a:off x="2968307" y="1219200"/>
          <a:ext cx="3017520" cy="226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4949507" y="1728470"/>
            <a:ext cx="459105" cy="1037590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3876566"/>
              </p:ext>
            </p:extLst>
          </p:nvPr>
        </p:nvGraphicFramePr>
        <p:xfrm>
          <a:off x="225107" y="3505200"/>
          <a:ext cx="301752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0" name="Picture 9"/>
          <p:cNvPicPr/>
          <p:nvPr/>
        </p:nvPicPr>
        <p:blipFill>
          <a:blip r:embed="rId7"/>
          <a:stretch>
            <a:fillRect/>
          </a:stretch>
        </p:blipFill>
        <p:spPr>
          <a:xfrm>
            <a:off x="834707" y="4350874"/>
            <a:ext cx="1619885" cy="557530"/>
          </a:xfrm>
          <a:prstGeom prst="rect">
            <a:avLst/>
          </a:prstGeom>
        </p:spPr>
      </p:pic>
      <p:graphicFrame>
        <p:nvGraphicFramePr>
          <p:cNvPr id="11" name="Char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3136"/>
              </p:ext>
            </p:extLst>
          </p:nvPr>
        </p:nvGraphicFramePr>
        <p:xfrm>
          <a:off x="5863907" y="1219200"/>
          <a:ext cx="3017520" cy="226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12" name="Picture 11"/>
          <p:cNvPicPr/>
          <p:nvPr/>
        </p:nvPicPr>
        <p:blipFill>
          <a:blip r:embed="rId9"/>
          <a:stretch>
            <a:fillRect/>
          </a:stretch>
        </p:blipFill>
        <p:spPr>
          <a:xfrm>
            <a:off x="6702107" y="2168104"/>
            <a:ext cx="1680210" cy="609602"/>
          </a:xfrm>
          <a:prstGeom prst="rect">
            <a:avLst/>
          </a:prstGeom>
        </p:spPr>
      </p:pic>
      <p:graphicFrame>
        <p:nvGraphicFramePr>
          <p:cNvPr id="13" name="Char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990136"/>
              </p:ext>
            </p:extLst>
          </p:nvPr>
        </p:nvGraphicFramePr>
        <p:xfrm>
          <a:off x="5940107" y="3581400"/>
          <a:ext cx="3007995" cy="226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14" name="Picture 13"/>
          <p:cNvPicPr/>
          <p:nvPr/>
        </p:nvPicPr>
        <p:blipFill>
          <a:blip r:embed="rId11"/>
          <a:stretch>
            <a:fillRect/>
          </a:stretch>
        </p:blipFill>
        <p:spPr>
          <a:xfrm>
            <a:off x="6702107" y="4170680"/>
            <a:ext cx="1477010" cy="958850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MLM: Load Displacement Prediction</a:t>
            </a:r>
            <a:endParaRPr lang="en-US" sz="4000" b="0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344174" y="4333806"/>
            <a:ext cx="8382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182374" y="414914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MLM</a:t>
            </a:r>
            <a:endParaRPr lang="en-US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352800" y="4714806"/>
            <a:ext cx="8382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82374" y="4545154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Experiment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01649" y="2673777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C-Notch</a:t>
            </a:r>
            <a:endParaRPr lang="en-US" sz="1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454596" y="2673025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U-Notch</a:t>
            </a:r>
            <a:endParaRPr lang="en-US" sz="1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442202" y="2699655"/>
            <a:ext cx="2200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Pure Shear - 1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01649" y="4977505"/>
            <a:ext cx="2200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Pure Shear - 2</a:t>
            </a:r>
            <a:endParaRPr lang="en-US" sz="1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392358" y="5055078"/>
            <a:ext cx="2200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Shear Tension</a:t>
            </a:r>
            <a:endParaRPr lang="en-US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464608" y="5486400"/>
                <a:ext cx="1650804" cy="391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𝑓𝑐𝑟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=0.0055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4608" y="5486400"/>
                <a:ext cx="1650804" cy="391582"/>
              </a:xfrm>
              <a:prstGeom prst="rect">
                <a:avLst/>
              </a:prstGeom>
              <a:blipFill rotWithShape="1">
                <a:blip r:embed="rId12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464608" y="5834591"/>
                <a:ext cx="16508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=2.7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4608" y="5834591"/>
                <a:ext cx="1650804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779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13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MLM: Fracture Initiation Locations</a:t>
            </a:r>
            <a:endParaRPr lang="en-US" sz="4000" b="0" dirty="0">
              <a:solidFill>
                <a:schemeClr val="tx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070" y="1218917"/>
            <a:ext cx="941832" cy="2652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914400" cy="264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60642"/>
            <a:ext cx="2297278" cy="192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99711"/>
            <a:ext cx="2133600" cy="1690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870" y="1553247"/>
            <a:ext cx="2270890" cy="183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val 19"/>
          <p:cNvSpPr/>
          <p:nvPr/>
        </p:nvSpPr>
        <p:spPr>
          <a:xfrm>
            <a:off x="334274" y="2419738"/>
            <a:ext cx="533400" cy="22860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787682" y="2466036"/>
            <a:ext cx="137160" cy="13716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352336" y="2464278"/>
            <a:ext cx="137160" cy="13716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335548" y="2623292"/>
            <a:ext cx="137160" cy="13716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198388" y="2310444"/>
            <a:ext cx="137160" cy="13716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784008" y="2403896"/>
            <a:ext cx="137160" cy="13716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444704" y="2521792"/>
            <a:ext cx="137160" cy="13716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881670" y="2396704"/>
            <a:ext cx="137160" cy="18288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92346" y="3962400"/>
            <a:ext cx="1034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C-Notch</a:t>
            </a:r>
            <a:endParaRPr lang="en-US" sz="1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083394" y="3964524"/>
            <a:ext cx="1034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U-Notch</a:t>
            </a:r>
            <a:endParaRPr lang="en-US" sz="16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2235538" y="3962400"/>
            <a:ext cx="2200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Pure Shear - 1</a:t>
            </a:r>
            <a:endParaRPr lang="en-US" sz="16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614990" y="3964524"/>
            <a:ext cx="2200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Pure Shear - 2</a:t>
            </a:r>
            <a:endParaRPr lang="en-US" sz="16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765985" y="3964524"/>
            <a:ext cx="2200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Shear Tension</a:t>
            </a:r>
            <a:endParaRPr lang="en-US" sz="1600" b="1" dirty="0"/>
          </a:p>
        </p:txBody>
      </p:sp>
      <p:pic>
        <p:nvPicPr>
          <p:cNvPr id="2060" name="Picture 12" descr="C:\Users\ryellava\Downloads\1A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9" t="44255" r="3760" b="44450"/>
          <a:stretch/>
        </p:blipFill>
        <p:spPr bwMode="auto">
          <a:xfrm rot="16200000">
            <a:off x="-465209" y="5117949"/>
            <a:ext cx="2149619" cy="53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ryellava\Downloads\1A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6" t="66845" r="3652" b="22064"/>
          <a:stretch/>
        </p:blipFill>
        <p:spPr bwMode="auto">
          <a:xfrm rot="5400000" flipH="1" flipV="1">
            <a:off x="606309" y="5096142"/>
            <a:ext cx="2162464" cy="5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ryellava\Downloads\2A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09" t="44306" r="8761" b="47090"/>
          <a:stretch/>
        </p:blipFill>
        <p:spPr bwMode="auto">
          <a:xfrm rot="16200000">
            <a:off x="2471113" y="4612591"/>
            <a:ext cx="1774652" cy="148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ryellava\Downloads\2A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34" t="70963" r="38841" b="19508"/>
          <a:stretch/>
        </p:blipFill>
        <p:spPr bwMode="auto">
          <a:xfrm rot="16200000">
            <a:off x="4853731" y="4448763"/>
            <a:ext cx="1605694" cy="171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C:\Users\ryellava\Downloads\2A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5" t="5843" r="73472" b="82010"/>
          <a:stretch/>
        </p:blipFill>
        <p:spPr bwMode="auto">
          <a:xfrm rot="16200000">
            <a:off x="6999192" y="4437919"/>
            <a:ext cx="1433420" cy="183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19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14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</a:rPr>
              <a:t>MLM: Microscopic Damage Mechanisms</a:t>
            </a:r>
            <a:endParaRPr lang="en-US" b="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04800" y="1219200"/>
                <a:ext cx="8382000" cy="1655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Evolution of change in void volume fraction and void elongation ratio in critical finite element (the first element to fail) is plotted for all specimens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≥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𝑓𝑐𝑟</m:t>
                        </m:r>
                      </m:sub>
                    </m:sSub>
                  </m:oMath>
                </a14:m>
                <a:r>
                  <a:rPr lang="en-US" sz="2000" dirty="0" smtClean="0"/>
                  <a:t>; coalescence of dilated voids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≥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𝑐𝑟</m:t>
                        </m:r>
                      </m:sub>
                    </m:sSub>
                  </m:oMath>
                </a14:m>
                <a:r>
                  <a:rPr lang="en-US" sz="2000" dirty="0" smtClean="0"/>
                  <a:t>; </a:t>
                </a:r>
                <a:r>
                  <a:rPr lang="en-US" sz="2000" dirty="0"/>
                  <a:t>coalescence of </a:t>
                </a:r>
                <a:r>
                  <a:rPr lang="en-US" sz="2000" dirty="0" smtClean="0"/>
                  <a:t>elongated voids </a:t>
                </a:r>
                <a:endParaRPr lang="en-US" sz="20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219200"/>
                <a:ext cx="8382000" cy="1655838"/>
              </a:xfrm>
              <a:prstGeom prst="rect">
                <a:avLst/>
              </a:prstGeom>
              <a:blipFill rotWithShape="1">
                <a:blip r:embed="rId2"/>
                <a:stretch>
                  <a:fillRect l="-582" t="-1471" r="-727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89000" y="5538000"/>
                <a:ext cx="2667000" cy="608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+mj-lt"/>
                  </a:rPr>
                  <a:t>C – Notch</a:t>
                </a:r>
              </a:p>
              <a:p>
                <a:pPr algn="ctr"/>
                <a:r>
                  <a:rPr lang="en-US" sz="1600" b="1" dirty="0" smtClean="0">
                    <a:solidFill>
                      <a:srgbClr val="FF0000"/>
                    </a:solidFill>
                    <a:latin typeface="+mj-lt"/>
                  </a:rPr>
                  <a:t>Used for calibrating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𝒇𝒄𝒓</m:t>
                        </m:r>
                      </m:sub>
                    </m:sSub>
                  </m:oMath>
                </a14:m>
                <a:endParaRPr lang="en-US" sz="16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00" y="5538000"/>
                <a:ext cx="2667000" cy="608115"/>
              </a:xfrm>
              <a:prstGeom prst="rect">
                <a:avLst/>
              </a:prstGeom>
              <a:blipFill rotWithShape="1">
                <a:blip r:embed="rId3"/>
                <a:stretch>
                  <a:fillRect t="-3000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/>
          <p:cNvGrpSpPr/>
          <p:nvPr/>
        </p:nvGrpSpPr>
        <p:grpSpPr>
          <a:xfrm>
            <a:off x="2478024" y="3352800"/>
            <a:ext cx="6132576" cy="2263140"/>
            <a:chOff x="2295144" y="1066800"/>
            <a:chExt cx="6132576" cy="2263140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7" name="Chart 3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07608486"/>
                    </p:ext>
                  </p:extLst>
                </p:nvPr>
              </p:nvGraphicFramePr>
              <p:xfrm>
                <a:off x="2295144" y="10668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mc:Choice>
          <mc:Fallback xmlns="">
            <p:graphicFrame>
              <p:nvGraphicFramePr>
                <p:cNvPr id="37" name="Chart 3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07608486"/>
                    </p:ext>
                  </p:extLst>
                </p:nvPr>
              </p:nvGraphicFramePr>
              <p:xfrm>
                <a:off x="2295144" y="10668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8" name="Chart 3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4498798"/>
                    </p:ext>
                  </p:extLst>
                </p:nvPr>
              </p:nvGraphicFramePr>
              <p:xfrm>
                <a:off x="5410200" y="10668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</mc:Choice>
          <mc:Fallback xmlns="">
            <p:graphicFrame>
              <p:nvGraphicFramePr>
                <p:cNvPr id="38" name="Chart 3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4498798"/>
                    </p:ext>
                  </p:extLst>
                </p:nvPr>
              </p:nvGraphicFramePr>
              <p:xfrm>
                <a:off x="5410200" y="10668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7"/>
                </a:graphicData>
              </a:graphic>
            </p:graphicFrame>
          </mc:Fallback>
        </mc:AlternateContent>
        <p:cxnSp>
          <p:nvCxnSpPr>
            <p:cNvPr id="39" name="Straight Arrow Connector 38"/>
            <p:cNvCxnSpPr/>
            <p:nvPr/>
          </p:nvCxnSpPr>
          <p:spPr>
            <a:xfrm flipV="1">
              <a:off x="4419600" y="1489862"/>
              <a:ext cx="146609" cy="2627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3062630" y="1661770"/>
                  <a:ext cx="1466555" cy="35830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brk m:alnAt="7"/>
                              </m:rPr>
                              <a:rPr lang="en-US" sz="1600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brk m:alnAt="7"/>
                              </m:rPr>
                              <a:rPr lang="en-US" sz="1600" i="1">
                                <a:latin typeface="Cambria Math"/>
                              </a:rPr>
                              <m:t>𝑓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𝑐𝑟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=0.0055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0" name="Rectangle 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62630" y="1661770"/>
                  <a:ext cx="1466555" cy="358303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68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Arrow Connector 40"/>
            <p:cNvCxnSpPr/>
            <p:nvPr/>
          </p:nvCxnSpPr>
          <p:spPr>
            <a:xfrm flipV="1">
              <a:off x="6829195" y="1354530"/>
              <a:ext cx="146609" cy="2627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5898128" y="1562630"/>
                  <a:ext cx="1052531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𝑐𝑟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=2.7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8128" y="1562630"/>
                  <a:ext cx="1052531" cy="338554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373" y="3352800"/>
            <a:ext cx="756186" cy="218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Oval 43"/>
          <p:cNvSpPr/>
          <p:nvPr/>
        </p:nvSpPr>
        <p:spPr>
          <a:xfrm>
            <a:off x="1164770" y="4324738"/>
            <a:ext cx="533400" cy="22860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3154680" y="5587425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Failure initiates in C-Notch due to coalescence of dilated </a:t>
            </a:r>
            <a:r>
              <a:rPr lang="en-US" sz="1600" b="1" dirty="0" err="1" smtClean="0">
                <a:latin typeface="+mj-lt"/>
              </a:rPr>
              <a:t>microvoids</a:t>
            </a:r>
            <a:endParaRPr lang="en-US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282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15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</a:rPr>
              <a:t>MLM: Microscopic Damage Mechanisms</a:t>
            </a:r>
            <a:r>
              <a:rPr lang="en-US" sz="2400" b="0" dirty="0" smtClean="0">
                <a:solidFill>
                  <a:schemeClr val="tx1"/>
                </a:solidFill>
              </a:rPr>
              <a:t>[Contd.]</a:t>
            </a:r>
            <a:endParaRPr lang="en-US" b="0" dirty="0">
              <a:solidFill>
                <a:schemeClr val="tx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621280" y="3781131"/>
            <a:ext cx="6141720" cy="2263140"/>
            <a:chOff x="2057400" y="952500"/>
            <a:chExt cx="6141720" cy="2263140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6" name="Char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85941927"/>
                    </p:ext>
                  </p:extLst>
                </p:nvPr>
              </p:nvGraphicFramePr>
              <p:xfrm>
                <a:off x="2057400" y="9525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Choice>
          <mc:Fallback xmlns="">
            <p:graphicFrame>
              <p:nvGraphicFramePr>
                <p:cNvPr id="6" name="Char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85941927"/>
                    </p:ext>
                  </p:extLst>
                </p:nvPr>
              </p:nvGraphicFramePr>
              <p:xfrm>
                <a:off x="2057400" y="9525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7" name="Chart 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0988027"/>
                    </p:ext>
                  </p:extLst>
                </p:nvPr>
              </p:nvGraphicFramePr>
              <p:xfrm>
                <a:off x="5181600" y="9525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mc:Choice>
          <mc:Fallback xmlns="">
            <p:graphicFrame>
              <p:nvGraphicFramePr>
                <p:cNvPr id="7" name="Chart 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0988027"/>
                    </p:ext>
                  </p:extLst>
                </p:nvPr>
              </p:nvGraphicFramePr>
              <p:xfrm>
                <a:off x="5181600" y="9525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mc:Fallback>
        </mc:AlternateContent>
        <p:cxnSp>
          <p:nvCxnSpPr>
            <p:cNvPr id="8" name="Straight Arrow Connector 7"/>
            <p:cNvCxnSpPr/>
            <p:nvPr/>
          </p:nvCxnSpPr>
          <p:spPr>
            <a:xfrm flipV="1">
              <a:off x="4404970" y="1216150"/>
              <a:ext cx="146609" cy="2627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3048000" y="1388058"/>
                  <a:ext cx="1466555" cy="35830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brk m:alnAt="7"/>
                              </m:rPr>
                              <a:rPr lang="en-US" sz="1600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brk m:alnAt="7"/>
                              </m:rPr>
                              <a:rPr lang="en-US" sz="1600" i="1">
                                <a:latin typeface="Cambria Math"/>
                              </a:rPr>
                              <m:t>𝑓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𝑐𝑟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=0.0055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8000" y="1388058"/>
                  <a:ext cx="1466555" cy="358303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68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/>
            <p:cNvCxnSpPr/>
            <p:nvPr/>
          </p:nvCxnSpPr>
          <p:spPr>
            <a:xfrm flipV="1">
              <a:off x="6763360" y="1219200"/>
              <a:ext cx="146609" cy="2627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5832293" y="1427300"/>
                  <a:ext cx="1052531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𝑐𝑟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=2.7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2293" y="1427300"/>
                  <a:ext cx="1052531" cy="33855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/>
          <p:cNvGrpSpPr/>
          <p:nvPr/>
        </p:nvGrpSpPr>
        <p:grpSpPr>
          <a:xfrm>
            <a:off x="304800" y="3758625"/>
            <a:ext cx="2297278" cy="2686649"/>
            <a:chOff x="152400" y="929994"/>
            <a:chExt cx="2297278" cy="2686649"/>
          </a:xfrm>
        </p:grpSpPr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929994"/>
              <a:ext cx="2297278" cy="1920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Oval 12"/>
            <p:cNvSpPr/>
            <p:nvPr/>
          </p:nvSpPr>
          <p:spPr>
            <a:xfrm>
              <a:off x="1278148" y="1892644"/>
              <a:ext cx="137160" cy="13716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140988" y="1579796"/>
              <a:ext cx="137160" cy="13716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178138" y="2785646"/>
                  <a:ext cx="2271540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 smtClean="0"/>
                    <a:t>Pure Shear – 1</a:t>
                  </a:r>
                </a:p>
                <a:p>
                  <a:pPr algn="ctr"/>
                  <a:r>
                    <a:rPr lang="en-US" sz="1600" b="1" dirty="0" smtClean="0">
                      <a:solidFill>
                        <a:srgbClr val="FF0000"/>
                      </a:solidFill>
                    </a:rPr>
                    <a:t>Used for calibrating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𝒄𝒓</m:t>
                          </m:r>
                        </m:sub>
                      </m:sSub>
                    </m:oMath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138" y="2785646"/>
                  <a:ext cx="2271540" cy="83099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2206" r="-5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" name="TextBox 17"/>
          <p:cNvSpPr txBox="1"/>
          <p:nvPr/>
        </p:nvSpPr>
        <p:spPr>
          <a:xfrm>
            <a:off x="3124200" y="5968425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Failure initiates in </a:t>
            </a:r>
            <a:r>
              <a:rPr lang="en-US" sz="1600" b="1" dirty="0" smtClean="0">
                <a:latin typeface="+mj-lt"/>
              </a:rPr>
              <a:t>PS-1 due to coalescence of elongated </a:t>
            </a:r>
            <a:r>
              <a:rPr lang="en-US" sz="1600" b="1" dirty="0" err="1" smtClean="0">
                <a:latin typeface="+mj-lt"/>
              </a:rPr>
              <a:t>microvoids</a:t>
            </a:r>
            <a:endParaRPr lang="en-US" sz="1600" b="1" dirty="0">
              <a:latin typeface="+mj-lt"/>
            </a:endParaRPr>
          </a:p>
        </p:txBody>
      </p: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93" y="1082040"/>
            <a:ext cx="783618" cy="2206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Oval 31"/>
          <p:cNvSpPr/>
          <p:nvPr/>
        </p:nvSpPr>
        <p:spPr>
          <a:xfrm>
            <a:off x="1705838" y="2106379"/>
            <a:ext cx="137160" cy="13716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329012" y="2104621"/>
            <a:ext cx="137160" cy="13716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077148" y="3289041"/>
            <a:ext cx="1034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U-Notch</a:t>
            </a:r>
            <a:endParaRPr lang="en-US" sz="1600" b="1" dirty="0"/>
          </a:p>
        </p:txBody>
      </p:sp>
      <p:grpSp>
        <p:nvGrpSpPr>
          <p:cNvPr id="35" name="Group 34"/>
          <p:cNvGrpSpPr/>
          <p:nvPr/>
        </p:nvGrpSpPr>
        <p:grpSpPr>
          <a:xfrm>
            <a:off x="2638888" y="950975"/>
            <a:ext cx="6124112" cy="2291307"/>
            <a:chOff x="2287147" y="3845106"/>
            <a:chExt cx="6124112" cy="2291307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6" name="Chart 3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07267759"/>
                    </p:ext>
                  </p:extLst>
                </p:nvPr>
              </p:nvGraphicFramePr>
              <p:xfrm>
                <a:off x="2287147" y="3845106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1"/>
                </a:graphicData>
              </a:graphic>
            </p:graphicFrame>
          </mc:Choice>
          <mc:Fallback xmlns="">
            <p:graphicFrame>
              <p:nvGraphicFramePr>
                <p:cNvPr id="36" name="Chart 3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07267759"/>
                    </p:ext>
                  </p:extLst>
                </p:nvPr>
              </p:nvGraphicFramePr>
              <p:xfrm>
                <a:off x="2287147" y="3845106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2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7" name="Chart 3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22008930"/>
                    </p:ext>
                  </p:extLst>
                </p:nvPr>
              </p:nvGraphicFramePr>
              <p:xfrm>
                <a:off x="5393739" y="3873273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3"/>
                </a:graphicData>
              </a:graphic>
            </p:graphicFrame>
          </mc:Choice>
          <mc:Fallback xmlns="">
            <p:graphicFrame>
              <p:nvGraphicFramePr>
                <p:cNvPr id="37" name="Chart 3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22008930"/>
                    </p:ext>
                  </p:extLst>
                </p:nvPr>
              </p:nvGraphicFramePr>
              <p:xfrm>
                <a:off x="5393739" y="3873273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4"/>
                </a:graphicData>
              </a:graphic>
            </p:graphicFrame>
          </mc:Fallback>
        </mc:AlternateContent>
        <p:cxnSp>
          <p:nvCxnSpPr>
            <p:cNvPr id="38" name="Straight Arrow Connector 37"/>
            <p:cNvCxnSpPr/>
            <p:nvPr/>
          </p:nvCxnSpPr>
          <p:spPr>
            <a:xfrm flipV="1">
              <a:off x="4383319" y="4095292"/>
              <a:ext cx="146609" cy="2627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3026349" y="4267200"/>
                  <a:ext cx="1466555" cy="35830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brk m:alnAt="7"/>
                              </m:rPr>
                              <a:rPr lang="en-US" sz="1600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brk m:alnAt="7"/>
                              </m:rPr>
                              <a:rPr lang="en-US" sz="1600" i="1">
                                <a:latin typeface="Cambria Math"/>
                              </a:rPr>
                              <m:t>𝑓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𝑐𝑟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=0.0055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26349" y="4267200"/>
                  <a:ext cx="1466555" cy="358303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50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0" name="Straight Arrow Connector 39"/>
            <p:cNvCxnSpPr/>
            <p:nvPr/>
          </p:nvCxnSpPr>
          <p:spPr>
            <a:xfrm flipV="1">
              <a:off x="6993026" y="4149930"/>
              <a:ext cx="146609" cy="2627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Rectangle 40"/>
                <p:cNvSpPr/>
                <p:nvPr/>
              </p:nvSpPr>
              <p:spPr>
                <a:xfrm>
                  <a:off x="6061959" y="4358030"/>
                  <a:ext cx="1052531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𝑐𝑟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=2.7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1" name="Rectangle 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1959" y="4358030"/>
                  <a:ext cx="1052531" cy="338554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2" name="TextBox 41"/>
          <p:cNvSpPr txBox="1"/>
          <p:nvPr/>
        </p:nvSpPr>
        <p:spPr>
          <a:xfrm>
            <a:off x="3323541" y="3149025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Failure initiates in </a:t>
            </a:r>
            <a:r>
              <a:rPr lang="en-US" sz="1600" b="1" dirty="0" smtClean="0">
                <a:latin typeface="+mj-lt"/>
              </a:rPr>
              <a:t>U-Notch due to coalescence of dilated and elongated </a:t>
            </a:r>
            <a:r>
              <a:rPr lang="en-US" sz="1600" b="1" dirty="0" err="1" smtClean="0">
                <a:latin typeface="+mj-lt"/>
              </a:rPr>
              <a:t>microvoids</a:t>
            </a:r>
            <a:endParaRPr lang="en-US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07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16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</a:rPr>
              <a:t>MLM: Microscopic Damage Mechanisms</a:t>
            </a:r>
            <a:r>
              <a:rPr lang="en-US" sz="2400" b="0" dirty="0" smtClean="0">
                <a:solidFill>
                  <a:schemeClr val="tx1"/>
                </a:solidFill>
              </a:rPr>
              <a:t>[Contd.]</a:t>
            </a:r>
            <a:endParaRPr lang="en-US" b="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11480" y="3733800"/>
            <a:ext cx="8275320" cy="2791526"/>
            <a:chOff x="152400" y="1121054"/>
            <a:chExt cx="8275320" cy="2791526"/>
          </a:xfrm>
        </p:grpSpPr>
        <p:pic>
          <p:nvPicPr>
            <p:cNvPr id="6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143000"/>
              <a:ext cx="2270890" cy="1837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219200" y="1986457"/>
              <a:ext cx="137160" cy="18288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87835" y="3048000"/>
              <a:ext cx="22000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Shear Tension</a:t>
              </a:r>
              <a:endParaRPr lang="en-US" sz="16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9" name="Char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98420036"/>
                    </p:ext>
                  </p:extLst>
                </p:nvPr>
              </p:nvGraphicFramePr>
              <p:xfrm>
                <a:off x="2423290" y="1121054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Choice>
          <mc:Fallback xmlns="">
            <p:graphicFrame>
              <p:nvGraphicFramePr>
                <p:cNvPr id="9" name="Char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98420036"/>
                    </p:ext>
                  </p:extLst>
                </p:nvPr>
              </p:nvGraphicFramePr>
              <p:xfrm>
                <a:off x="2423290" y="1121054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0" name="Chart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0530752"/>
                    </p:ext>
                  </p:extLst>
                </p:nvPr>
              </p:nvGraphicFramePr>
              <p:xfrm>
                <a:off x="5410200" y="11430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mc:Choice>
          <mc:Fallback xmlns="">
            <p:graphicFrame>
              <p:nvGraphicFramePr>
                <p:cNvPr id="10" name="Chart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0530752"/>
                    </p:ext>
                  </p:extLst>
                </p:nvPr>
              </p:nvGraphicFramePr>
              <p:xfrm>
                <a:off x="5410200" y="1143000"/>
                <a:ext cx="3017520" cy="226314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</mc:Fallback>
        </mc:AlternateContent>
        <p:sp>
          <p:nvSpPr>
            <p:cNvPr id="12" name="TextBox 11"/>
            <p:cNvSpPr txBox="1"/>
            <p:nvPr/>
          </p:nvSpPr>
          <p:spPr>
            <a:xfrm>
              <a:off x="2979115" y="3327805"/>
              <a:ext cx="5257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Failure initiates in </a:t>
              </a:r>
              <a:r>
                <a:rPr lang="en-US" sz="1600" b="1" dirty="0" smtClean="0">
                  <a:latin typeface="+mj-lt"/>
                </a:rPr>
                <a:t>U-Notch due to coalescence of dilated and elongated </a:t>
              </a:r>
              <a:r>
                <a:rPr lang="en-US" sz="1600" b="1" dirty="0" err="1" smtClean="0">
                  <a:latin typeface="+mj-lt"/>
                </a:rPr>
                <a:t>microvoids</a:t>
              </a:r>
              <a:endParaRPr lang="en-US" sz="1600" b="1" dirty="0">
                <a:latin typeface="+mj-lt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4633570" y="1367586"/>
              <a:ext cx="146609" cy="2627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3276600" y="1539494"/>
                  <a:ext cx="1466555" cy="35830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brk m:alnAt="7"/>
                              </m:rPr>
                              <a:rPr lang="en-US" sz="1600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brk m:alnAt="7"/>
                              </m:rPr>
                              <a:rPr lang="en-US" sz="1600" i="1">
                                <a:latin typeface="Cambria Math"/>
                              </a:rPr>
                              <m:t>𝑓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𝑐𝑟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=0.0055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6600" y="1539494"/>
                  <a:ext cx="1466555" cy="358303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50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/>
            <p:cNvCxnSpPr/>
            <p:nvPr/>
          </p:nvCxnSpPr>
          <p:spPr>
            <a:xfrm flipV="1">
              <a:off x="6950867" y="1422224"/>
              <a:ext cx="146609" cy="2627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6019800" y="1630324"/>
                  <a:ext cx="1052531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𝑐𝑟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=2.7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9800" y="1630324"/>
                  <a:ext cx="1052531" cy="338554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18" name="Char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1642861"/>
              </p:ext>
            </p:extLst>
          </p:nvPr>
        </p:nvGraphicFramePr>
        <p:xfrm>
          <a:off x="2669132" y="983285"/>
          <a:ext cx="3017520" cy="226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68" y="1034660"/>
            <a:ext cx="2133600" cy="1690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val 19"/>
          <p:cNvSpPr/>
          <p:nvPr/>
        </p:nvSpPr>
        <p:spPr>
          <a:xfrm>
            <a:off x="1430976" y="1738845"/>
            <a:ext cx="137160" cy="13716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091672" y="1856741"/>
            <a:ext cx="137160" cy="13716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38381" y="2888285"/>
            <a:ext cx="2200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Pure Shear - 2</a:t>
            </a:r>
            <a:endParaRPr lang="en-US" sz="1600" b="1" dirty="0"/>
          </a:p>
        </p:txBody>
      </p:sp>
      <p:graphicFrame>
        <p:nvGraphicFramePr>
          <p:cNvPr id="23" name="Char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081379"/>
              </p:ext>
            </p:extLst>
          </p:nvPr>
        </p:nvGraphicFramePr>
        <p:xfrm>
          <a:off x="5701895" y="1034660"/>
          <a:ext cx="3017520" cy="226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cxnSp>
        <p:nvCxnSpPr>
          <p:cNvPr id="24" name="Straight Arrow Connector 23"/>
          <p:cNvCxnSpPr/>
          <p:nvPr/>
        </p:nvCxnSpPr>
        <p:spPr>
          <a:xfrm>
            <a:off x="4961380" y="1440484"/>
            <a:ext cx="146609" cy="186967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628480" y="1190692"/>
                <a:ext cx="1466555" cy="3583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brk m:alnAt="7"/>
                            </m:rPr>
                            <a:rPr lang="en-US" sz="16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brk m:alnAt="7"/>
                            </m:rPr>
                            <a:rPr lang="en-US" sz="1600" i="1">
                              <a:latin typeface="Cambria Math"/>
                            </a:rPr>
                            <m:t>𝑓</m:t>
                          </m:r>
                          <m:r>
                            <a:rPr lang="en-US" sz="1600" i="1">
                              <a:latin typeface="Cambria Math"/>
                            </a:rPr>
                            <m:t>𝑐𝑟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=0.0055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480" y="1190692"/>
                <a:ext cx="1466555" cy="358303"/>
              </a:xfrm>
              <a:prstGeom prst="rect">
                <a:avLst/>
              </a:prstGeom>
              <a:blipFill rotWithShape="1">
                <a:blip r:embed="rId12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/>
          <p:cNvCxnSpPr/>
          <p:nvPr/>
        </p:nvCxnSpPr>
        <p:spPr>
          <a:xfrm flipV="1">
            <a:off x="7444591" y="1310087"/>
            <a:ext cx="146609" cy="26273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6513524" y="1518187"/>
                <a:ext cx="105253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𝑐𝑟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=2.7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524" y="1518187"/>
                <a:ext cx="1052531" cy="338554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3124200" y="3193085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Failure initiates in </a:t>
            </a:r>
            <a:r>
              <a:rPr lang="en-US" sz="1600" b="1" dirty="0" smtClean="0">
                <a:latin typeface="+mj-lt"/>
              </a:rPr>
              <a:t>PS-1 due to coalescence of elongated </a:t>
            </a:r>
            <a:r>
              <a:rPr lang="en-US" sz="1600" b="1" dirty="0" err="1" smtClean="0">
                <a:latin typeface="+mj-lt"/>
              </a:rPr>
              <a:t>microvoids</a:t>
            </a:r>
            <a:endParaRPr lang="en-US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8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17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MLM: Specimen Fracture Locus</a:t>
            </a:r>
            <a:endParaRPr lang="en-US" sz="4000" b="0" dirty="0">
              <a:solidFill>
                <a:schemeClr val="tx1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9724932"/>
              </p:ext>
            </p:extLst>
          </p:nvPr>
        </p:nvGraphicFramePr>
        <p:xfrm>
          <a:off x="2286000" y="1219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3400" y="4687669"/>
                <a:ext cx="8458200" cy="493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Relative displacement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Δ</m:t>
                        </m:r>
                        <m:r>
                          <a:rPr lang="en-US" b="0" i="1" smtClean="0">
                            <a:latin typeface="Cambria Math"/>
                          </a:rPr>
                          <m:t>𝑙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𝑙</m:t>
                        </m:r>
                      </m:den>
                    </m:f>
                    <m:r>
                      <a:rPr lang="en-US" b="0" i="0" smtClean="0">
                        <a:latin typeface="Cambria Math"/>
                      </a:rPr>
                      <m:t>;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r>
                      <a:rPr lang="en-US" b="0" i="1" smtClean="0">
                        <a:latin typeface="Cambria Math"/>
                      </a:rPr>
                      <m:t>𝑙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</m:oMath>
                </a14:m>
                <a:r>
                  <a:rPr lang="en-US" dirty="0" smtClean="0"/>
                  <a:t> change in length;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</m:oMath>
                </a14:m>
                <a:r>
                  <a:rPr lang="en-US" dirty="0" smtClean="0"/>
                  <a:t> gage length (11.2 mm) </a:t>
                </a:r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4687669"/>
                <a:ext cx="8458200" cy="493468"/>
              </a:xfrm>
              <a:prstGeom prst="rect">
                <a:avLst/>
              </a:prstGeom>
              <a:blipFill rotWithShape="1">
                <a:blip r:embed="rId3"/>
                <a:stretch>
                  <a:fillRect l="-649"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33400" y="5144869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initial </a:t>
            </a:r>
            <a:r>
              <a:rPr lang="en-US" dirty="0" err="1" smtClean="0"/>
              <a:t>triaxiality</a:t>
            </a:r>
            <a:r>
              <a:rPr lang="en-US" dirty="0" smtClean="0"/>
              <a:t> – average </a:t>
            </a:r>
            <a:r>
              <a:rPr lang="en-US" dirty="0" err="1" smtClean="0"/>
              <a:t>triaxiality</a:t>
            </a:r>
            <a:r>
              <a:rPr lang="en-US" dirty="0" smtClean="0"/>
              <a:t> in the critical cross-section A-A (least cross-sectional area shown in the schematics – left side)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392233" y="3911194"/>
            <a:ext cx="4922967" cy="373598"/>
            <a:chOff x="1173033" y="3911194"/>
            <a:chExt cx="4922967" cy="373598"/>
          </a:xfrm>
        </p:grpSpPr>
        <p:sp>
          <p:nvSpPr>
            <p:cNvPr id="9" name="Rectangle 8"/>
            <p:cNvSpPr/>
            <p:nvPr/>
          </p:nvSpPr>
          <p:spPr>
            <a:xfrm rot="2700000">
              <a:off x="1173033" y="4000275"/>
              <a:ext cx="182880" cy="1828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1680" y="3911194"/>
              <a:ext cx="143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Experiment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11433" y="4004541"/>
              <a:ext cx="182880" cy="18288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80080" y="3915460"/>
              <a:ext cx="21159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MLM prediction</a:t>
              </a:r>
              <a:endParaRPr lang="en-US" dirty="0"/>
            </a:p>
          </p:txBody>
        </p:sp>
      </p:grpSp>
      <p:sp>
        <p:nvSpPr>
          <p:cNvPr id="14" name="Oval 13"/>
          <p:cNvSpPr/>
          <p:nvPr/>
        </p:nvSpPr>
        <p:spPr>
          <a:xfrm>
            <a:off x="5707685" y="2445715"/>
            <a:ext cx="182880" cy="1828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072835" y="2605430"/>
            <a:ext cx="182880" cy="1828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790700" y="4264150"/>
            <a:ext cx="5562600" cy="369332"/>
            <a:chOff x="3200400" y="4264150"/>
            <a:chExt cx="5562600" cy="369332"/>
          </a:xfrm>
        </p:grpSpPr>
        <p:sp>
          <p:nvSpPr>
            <p:cNvPr id="16" name="Oval 15"/>
            <p:cNvSpPr/>
            <p:nvPr/>
          </p:nvSpPr>
          <p:spPr>
            <a:xfrm>
              <a:off x="3200400" y="4343400"/>
              <a:ext cx="182880" cy="1828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446680" y="4264150"/>
              <a:ext cx="5316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Experimental result match with MLM prediction</a:t>
              </a:r>
              <a:endParaRPr lang="en-US" dirty="0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990600"/>
            <a:ext cx="1963458" cy="1740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 flipV="1">
            <a:off x="7946745" y="1392022"/>
            <a:ext cx="190500" cy="381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006029" y="1079986"/>
            <a:ext cx="1348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11.2 mm</a:t>
            </a:r>
            <a:endParaRPr lang="en-US" sz="1400" dirty="0"/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791" y="2761644"/>
            <a:ext cx="448438" cy="1230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>
            <a:off x="7897010" y="2970736"/>
            <a:ext cx="0" cy="682221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6846478" y="3227107"/>
            <a:ext cx="1348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11.2 mm</a:t>
            </a:r>
            <a:endParaRPr lang="en-US" sz="1400" dirty="0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14376"/>
            <a:ext cx="1963458" cy="1740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>
            <a:off x="838200" y="1240162"/>
            <a:ext cx="0" cy="682221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47700" y="1878188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653490" y="990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</a:t>
            </a:r>
            <a:endParaRPr lang="en-US" sz="1400" dirty="0"/>
          </a:p>
        </p:txBody>
      </p:sp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910" y="2787090"/>
            <a:ext cx="448438" cy="1230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2" name="Straight Arrow Connector 31"/>
          <p:cNvCxnSpPr/>
          <p:nvPr/>
        </p:nvCxnSpPr>
        <p:spPr>
          <a:xfrm rot="16200000">
            <a:off x="1139422" y="3051201"/>
            <a:ext cx="0" cy="682221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33400" y="3238422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1356970" y="3236975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170080" y="3984345"/>
            <a:ext cx="1937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Critical cross-sections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6934200" y="3947770"/>
            <a:ext cx="1937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Gage lengths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213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Micromechanics: Stress State</a:t>
            </a:r>
            <a:endParaRPr lang="en-US" sz="40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143000"/>
            <a:ext cx="3353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 smtClean="0">
                <a:latin typeface="+mj-lt"/>
                <a:cs typeface="Calibri" pitchFamily="34" charset="0"/>
              </a:rPr>
              <a:t>Macroscopic stresses: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32537" y="1166102"/>
                <a:ext cx="4162796" cy="424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Calibri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  <a:cs typeface="Calibri" pitchFamily="34" charset="0"/>
                          </a:rPr>
                          <m:t>Σ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Calibri" pitchFamily="34" charset="0"/>
                          </a:rPr>
                          <m:t>𝑥𝑥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Calibri" pitchFamily="34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  <a:cs typeface="Calibri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  <a:cs typeface="Calibri" pitchFamily="34" charset="0"/>
                          </a:rPr>
                          <m:t>Σ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Calibri" pitchFamily="34" charset="0"/>
                          </a:rPr>
                          <m:t>𝑦𝑦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Calibri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/>
                        <a:cs typeface="Calibri" pitchFamily="34" charset="0"/>
                      </a:rPr>
                      <m:t>and</m:t>
                    </m:r>
                    <m:r>
                      <a:rPr lang="en-US" sz="2000" b="0" i="1" smtClean="0">
                        <a:latin typeface="Cambria Math"/>
                        <a:cs typeface="Calibri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  <a:cs typeface="Calibri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  <a:cs typeface="Calibri" pitchFamily="34" charset="0"/>
                          </a:rPr>
                          <m:t>Σ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cs typeface="Calibri" pitchFamily="34" charset="0"/>
                          </a:rPr>
                          <m:t>𝑧𝑧</m:t>
                        </m:r>
                      </m:sub>
                    </m:sSub>
                  </m:oMath>
                </a14:m>
                <a:r>
                  <a:rPr lang="en-US" sz="2000" dirty="0" smtClean="0"/>
                  <a:t> are area averages</a:t>
                </a:r>
                <a:endParaRPr lang="en-US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2537" y="1166102"/>
                <a:ext cx="4162796" cy="424283"/>
              </a:xfrm>
              <a:prstGeom prst="rect">
                <a:avLst/>
              </a:prstGeom>
              <a:blipFill rotWithShape="1">
                <a:blip r:embed="rId2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971800" y="1752600"/>
                <a:ext cx="2872261" cy="7188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𝜎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  <a:cs typeface="Calibri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  <a:cs typeface="Calibri" pitchFamily="34" charset="0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/>
                                  <a:cs typeface="Calibri" pitchFamily="34" charset="0"/>
                                </a:rPr>
                                <m:t>M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/>
                          <a:cs typeface="Calibri" pitchFamily="34" charset="0"/>
                        </a:rPr>
                        <m:t>;</m:t>
                      </m:r>
                      <m:r>
                        <a:rPr lang="en-US" sz="2000" i="1">
                          <a:latin typeface="Cambria Math"/>
                        </a:rPr>
                        <m:t>−∞&lt;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𝜎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&lt;∞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1752600"/>
                <a:ext cx="2872261" cy="7188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228600" y="1892861"/>
            <a:ext cx="14496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 err="1" smtClean="0">
                <a:latin typeface="+mj-lt"/>
                <a:cs typeface="Calibri" pitchFamily="34" charset="0"/>
              </a:rPr>
              <a:t>Triaxiality</a:t>
            </a:r>
            <a:r>
              <a:rPr lang="en-US" sz="2000" b="1" dirty="0" smtClean="0">
                <a:latin typeface="+mj-lt"/>
                <a:cs typeface="Calibri" pitchFamily="34" charset="0"/>
              </a:rPr>
              <a:t>:</a:t>
            </a:r>
            <a:endParaRPr lang="en-US" sz="1600" b="1" dirty="0">
              <a:latin typeface="+mj-lt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75621" y="2727099"/>
                <a:ext cx="2692981" cy="3756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  <a:cs typeface="Calibri" pitchFamily="34" charset="0"/>
                            </a:rPr>
                            <m:t>Σ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  <a:cs typeface="Calibri" pitchFamily="34" charset="0"/>
                            </a:rPr>
                            <m:t>𝐻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𝑦𝑦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𝑧𝑧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21" y="2727099"/>
                <a:ext cx="2692981" cy="375616"/>
              </a:xfrm>
              <a:prstGeom prst="rect">
                <a:avLst/>
              </a:prstGeom>
              <a:blipFill rotWithShape="1">
                <a:blip r:embed="rId5"/>
                <a:stretch>
                  <a:fillRect t="-85484" b="-1435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75773" y="3015346"/>
                <a:ext cx="5002652" cy="5934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  <a:cs typeface="Calibri" pitchFamily="34" charset="0"/>
                            </a:rPr>
                            <m:t>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𝑀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  <m:t>𝑥𝑥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𝑦𝑦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𝑧𝑧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−(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  <m:t>𝑥𝑥</m:t>
                              </m:r>
                            </m:sub>
                            <m:sup/>
                          </m:sSubSup>
                          <m:sSubSup>
                            <m:sSubSup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𝑦𝑦</m:t>
                              </m:r>
                            </m:sub>
                            <m:sup/>
                          </m:sSubSup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  <m:t>𝑥𝑥</m:t>
                              </m:r>
                            </m:sub>
                            <m:sup/>
                          </m:sSubSup>
                          <m:sSubSup>
                            <m:sSubSup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𝑧𝑧</m:t>
                              </m:r>
                            </m:sub>
                            <m:sup/>
                          </m:sSubSup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𝑧𝑧</m:t>
                              </m:r>
                            </m:sub>
                            <m:sup/>
                          </m:sSubSup>
                          <m:sSubSup>
                            <m:sSubSup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  <m:t>𝑦𝑦</m:t>
                              </m:r>
                            </m:sub>
                            <m:sup/>
                          </m:sSubSup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773" y="3015346"/>
                <a:ext cx="5002652" cy="5934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227840" y="3826966"/>
            <a:ext cx="2193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 smtClean="0">
                <a:latin typeface="+mj-lt"/>
                <a:cs typeface="Calibri" pitchFamily="34" charset="0"/>
              </a:rPr>
              <a:t>Lode parameter:</a:t>
            </a:r>
            <a:endParaRPr lang="en-US" sz="1600" b="1" dirty="0">
              <a:latin typeface="+mj-lt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2996572" y="3672230"/>
                <a:ext cx="3057888" cy="7468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𝐿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i="1" smtClean="0">
                          <a:latin typeface="Cambria Math"/>
                          <a:cs typeface="Calibri" pitchFamily="34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  <a:cs typeface="Calibri" pitchFamily="34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  <a:cs typeface="Calibri" pitchFamily="34" charset="0"/>
                            </a:rPr>
                            <m:t>27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  <a:cs typeface="Calibri" pitchFamily="34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cs typeface="Calibri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  <a:cs typeface="Calibri" pitchFamily="34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  <a:cs typeface="Calibri" pitchFamily="34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  <a:cs typeface="Calibri" pitchFamily="34" charset="0"/>
                                </a:rPr>
                                <m:t>𝑀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/>
                                  <a:cs typeface="Calibri" pitchFamily="34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  <m:r>
                        <a:rPr lang="en-US" sz="2000" b="0" i="1" smtClean="0">
                          <a:latin typeface="Cambria Math"/>
                          <a:cs typeface="Calibri" pitchFamily="34" charset="0"/>
                        </a:rPr>
                        <m:t>;−1≤</m:t>
                      </m:r>
                      <m:r>
                        <a:rPr lang="en-US" sz="2000" b="0" i="1" smtClean="0">
                          <a:latin typeface="Cambria Math"/>
                          <a:cs typeface="Calibri" pitchFamily="34" charset="0"/>
                        </a:rPr>
                        <m:t>𝐿</m:t>
                      </m:r>
                      <m:r>
                        <a:rPr lang="en-US" sz="2000" b="0" i="1" smtClean="0">
                          <a:latin typeface="Cambria Math"/>
                          <a:cs typeface="Calibri" pitchFamily="34" charset="0"/>
                        </a:rPr>
                        <m:t>≤1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72" y="3672230"/>
                <a:ext cx="3057888" cy="74687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669244" y="4550839"/>
                <a:ext cx="6174126" cy="5540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/>
                              <a:cs typeface="Calibri" pitchFamily="34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3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  <a:cs typeface="Calibri" pitchFamily="34" charset="0"/>
                        </a:rPr>
                        <m:t>=−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27</m:t>
                          </m:r>
                        </m:den>
                      </m:f>
                      <m:d>
                        <m:dPr>
                          <m:ctrlPr>
                            <a:rPr lang="en-US" sz="1600" i="1">
                              <a:latin typeface="Cambria Math"/>
                              <a:cs typeface="Calibri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  <a:cs typeface="Calibri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  <m:t>𝑦𝑦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/>
                              <a:cs typeface="Calibri" pitchFamily="34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  <m:t>𝑧𝑧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1600" i="1">
                              <a:latin typeface="Cambria Math"/>
                              <a:cs typeface="Calibri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𝑦𝑦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  <a:cs typeface="Calibri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𝑧𝑧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  <a:cs typeface="Calibri" pitchFamily="34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𝑥𝑥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1600" i="1">
                              <a:latin typeface="Cambria Math"/>
                              <a:cs typeface="Calibri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  <a:cs typeface="Calibri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𝑧𝑧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  <a:cs typeface="Calibri" pitchFamily="34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  <a:cs typeface="Calibri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Calibri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cs typeface="Calibri" pitchFamily="34" charset="0"/>
                                </a:rPr>
                                <m:t>𝑦𝑦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244" y="4550839"/>
                <a:ext cx="6174126" cy="55406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730059" y="4307541"/>
                <a:ext cx="48325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 − </m:t>
                    </m:r>
                  </m:oMath>
                </a14:m>
                <a:r>
                  <a:rPr lang="en-US" sz="1600" dirty="0" smtClean="0"/>
                  <a:t>third invariant of </a:t>
                </a:r>
                <a:r>
                  <a:rPr lang="en-US" sz="1600" dirty="0" err="1" smtClean="0"/>
                  <a:t>deviatoric</a:t>
                </a:r>
                <a:r>
                  <a:rPr lang="en-US" sz="1600" dirty="0" smtClean="0"/>
                  <a:t> stress</a:t>
                </a:r>
                <a:endParaRPr lang="en-US" sz="16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059" y="4307541"/>
                <a:ext cx="4832541" cy="338554"/>
              </a:xfrm>
              <a:prstGeom prst="rect">
                <a:avLst/>
              </a:prstGeom>
              <a:blipFill rotWithShape="1">
                <a:blip r:embed="rId10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Group 47"/>
          <p:cNvGrpSpPr/>
          <p:nvPr/>
        </p:nvGrpSpPr>
        <p:grpSpPr>
          <a:xfrm>
            <a:off x="6524386" y="1726746"/>
            <a:ext cx="2695814" cy="2616654"/>
            <a:chOff x="6325629" y="1480769"/>
            <a:chExt cx="2695814" cy="2616654"/>
          </a:xfrm>
        </p:grpSpPr>
        <p:grpSp>
          <p:nvGrpSpPr>
            <p:cNvPr id="22" name="Group 21"/>
            <p:cNvGrpSpPr/>
            <p:nvPr/>
          </p:nvGrpSpPr>
          <p:grpSpPr>
            <a:xfrm>
              <a:off x="6569227" y="2185529"/>
              <a:ext cx="1665884" cy="1700671"/>
              <a:chOff x="3240746" y="1143000"/>
              <a:chExt cx="3160126" cy="2837124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 flipV="1">
                <a:off x="3582689" y="3679749"/>
                <a:ext cx="607020" cy="2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w="lg" len="lg"/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3581866" y="3244559"/>
                <a:ext cx="821" cy="43519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>
                <a:off x="3240746" y="3679749"/>
                <a:ext cx="341120" cy="300375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ctangle 29"/>
              <p:cNvSpPr/>
              <p:nvPr/>
            </p:nvSpPr>
            <p:spPr>
              <a:xfrm>
                <a:off x="3886200" y="1467108"/>
                <a:ext cx="1935229" cy="195030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 flipV="1">
                <a:off x="3886200" y="1143000"/>
                <a:ext cx="576073" cy="324109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4462272" y="1143000"/>
                <a:ext cx="19386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5821429" y="1143000"/>
                <a:ext cx="579443" cy="324108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6400872" y="1143000"/>
                <a:ext cx="0" cy="192079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5821429" y="3063790"/>
                <a:ext cx="579443" cy="35362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4495800" y="1143000"/>
                <a:ext cx="0" cy="1912782"/>
              </a:xfrm>
              <a:prstGeom prst="line">
                <a:avLst/>
              </a:prstGeom>
              <a:ln w="2222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4495800" y="3055782"/>
                <a:ext cx="1905072" cy="8008"/>
              </a:xfrm>
              <a:prstGeom prst="line">
                <a:avLst/>
              </a:prstGeom>
              <a:ln w="2222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>
                <a:off x="3886200" y="3055782"/>
                <a:ext cx="576072" cy="342864"/>
              </a:xfrm>
              <a:prstGeom prst="line">
                <a:avLst/>
              </a:prstGeom>
              <a:ln w="2222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Arrow Connector 19"/>
            <p:cNvCxnSpPr/>
            <p:nvPr/>
          </p:nvCxnSpPr>
          <p:spPr>
            <a:xfrm>
              <a:off x="8090192" y="2863091"/>
              <a:ext cx="4572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oval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16200000">
              <a:off x="7315200" y="2054070"/>
              <a:ext cx="4572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oval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7273250" y="2889702"/>
              <a:ext cx="292635" cy="322624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oval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8433205" y="2678469"/>
                  <a:ext cx="58823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/>
                                <a:cs typeface="Calibri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cs typeface="Calibri" pitchFamily="34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cs typeface="Calibri" pitchFamily="34" charset="0"/>
                              </a:rPr>
                              <m:t>𝑥𝑥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33205" y="2678469"/>
                  <a:ext cx="588238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/>
                <p:cNvSpPr/>
                <p:nvPr/>
              </p:nvSpPr>
              <p:spPr>
                <a:xfrm>
                  <a:off x="7243380" y="1480769"/>
                  <a:ext cx="603883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/>
                                <a:cs typeface="Calibri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cs typeface="Calibri" pitchFamily="34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cs typeface="Calibri" pitchFamily="34" charset="0"/>
                              </a:rPr>
                              <m:t>𝑦𝑦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3" name="Rectangle 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3380" y="1480769"/>
                  <a:ext cx="603883" cy="391261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7332161" y="2976153"/>
                  <a:ext cx="5682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/>
                                <a:cs typeface="Calibri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cs typeface="Calibri" pitchFamily="34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cs typeface="Calibri" pitchFamily="34" charset="0"/>
                              </a:rPr>
                              <m:t>𝑧𝑧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2161" y="2976153"/>
                  <a:ext cx="568232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6934200" y="3508293"/>
                  <a:ext cx="3792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  <a:cs typeface="Calibri" pitchFamily="34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34200" y="3508293"/>
                  <a:ext cx="379206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Rectangle 45"/>
                <p:cNvSpPr/>
                <p:nvPr/>
              </p:nvSpPr>
              <p:spPr>
                <a:xfrm>
                  <a:off x="6566225" y="3138961"/>
                  <a:ext cx="38260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  <a:cs typeface="Calibri" pitchFamily="34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6" name="Rectangle 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66225" y="3138961"/>
                  <a:ext cx="382605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6325629" y="3728091"/>
                  <a:ext cx="36497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  <a:cs typeface="Calibri" pitchFamily="34" charset="0"/>
                          </a:rPr>
                          <m:t>𝑧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5629" y="3728091"/>
                  <a:ext cx="364972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723802" y="2448192"/>
                <a:ext cx="453399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  <a:cs typeface="Calibri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  <a:cs typeface="Calibri" pitchFamily="34" charset="0"/>
                          </a:rPr>
                          <m:t>Σ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cs typeface="Calibri" pitchFamily="34" charset="0"/>
                          </a:rPr>
                          <m:t>𝐻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  <a:cs typeface="Calibri" pitchFamily="34" charset="0"/>
                      </a:rPr>
                      <m:t>−</m:t>
                    </m:r>
                  </m:oMath>
                </a14:m>
                <a:r>
                  <a:rPr lang="en-US" sz="1600" dirty="0" smtClean="0"/>
                  <a:t> Hydrostatic stress;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 − </m:t>
                    </m:r>
                  </m:oMath>
                </a14:m>
                <a:r>
                  <a:rPr lang="en-US" sz="1600" dirty="0" smtClean="0"/>
                  <a:t>Von-Mises stress</a:t>
                </a:r>
                <a:endParaRPr lang="en-US" sz="1600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802" y="2448192"/>
                <a:ext cx="4533998" cy="338554"/>
              </a:xfrm>
              <a:prstGeom prst="rect">
                <a:avLst/>
              </a:prstGeom>
              <a:blipFill rotWithShape="1">
                <a:blip r:embed="rId17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Rectangle 50"/>
          <p:cNvSpPr/>
          <p:nvPr/>
        </p:nvSpPr>
        <p:spPr>
          <a:xfrm>
            <a:off x="427526" y="5314890"/>
            <a:ext cx="82889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+mj-lt"/>
                <a:cs typeface="Calibri" pitchFamily="34" charset="0"/>
              </a:rPr>
              <a:t>The influence of Lode parameter is 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  <a:cs typeface="Calibri" pitchFamily="34" charset="0"/>
              </a:rPr>
              <a:t>negletted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cs typeface="Calibri" pitchFamily="34" charset="0"/>
              </a:rPr>
              <a:t> in this study – it is not possible to obtain a wide range of Lode parameters when working with sheet metal</a:t>
            </a:r>
            <a:endParaRPr lang="en-US" sz="1600" b="1" dirty="0">
              <a:solidFill>
                <a:srgbClr val="FF0000"/>
              </a:solidFill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49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920704" y="6528816"/>
            <a:ext cx="1066800" cy="329184"/>
          </a:xfrm>
        </p:spPr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2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2286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Void Dilation Equations</a:t>
            </a:r>
            <a:endParaRPr lang="en-US" sz="4000" b="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09600" y="762000"/>
            <a:ext cx="3657600" cy="2743200"/>
            <a:chOff x="304800" y="914400"/>
            <a:chExt cx="3657600" cy="2743200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7" name="Chart 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31007935"/>
                    </p:ext>
                  </p:extLst>
                </p:nvPr>
              </p:nvGraphicFramePr>
              <p:xfrm>
                <a:off x="304800" y="914400"/>
                <a:ext cx="36576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Choice>
          <mc:Fallback xmlns="">
            <p:graphicFrame>
              <p:nvGraphicFramePr>
                <p:cNvPr id="7" name="Chart 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31007935"/>
                    </p:ext>
                  </p:extLst>
                </p:nvPr>
              </p:nvGraphicFramePr>
              <p:xfrm>
                <a:off x="304800" y="914400"/>
                <a:ext cx="36576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Fallback>
        </mc:AlternateContent>
        <p:cxnSp>
          <p:nvCxnSpPr>
            <p:cNvPr id="8" name="Straight Arrow Connector 7"/>
            <p:cNvCxnSpPr/>
            <p:nvPr/>
          </p:nvCxnSpPr>
          <p:spPr>
            <a:xfrm>
              <a:off x="2590800" y="1905000"/>
              <a:ext cx="762000" cy="4572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743200" y="1481587"/>
              <a:ext cx="342900" cy="186187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374961" y="2209800"/>
              <a:ext cx="997967" cy="573654"/>
            </a:xfrm>
            <a:prstGeom prst="straightConnector1">
              <a:avLst/>
            </a:prstGeom>
            <a:ln w="22225">
              <a:solidFill>
                <a:srgbClr val="7030A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1955322" y="2581450"/>
              <a:ext cx="839278" cy="442106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133600" y="2362199"/>
              <a:ext cx="1057454" cy="577968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600200" y="2651183"/>
              <a:ext cx="839278" cy="442106"/>
            </a:xfrm>
            <a:prstGeom prst="straightConnector1">
              <a:avLst/>
            </a:prstGeom>
            <a:ln w="22225">
              <a:solidFill>
                <a:schemeClr val="accent6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1739841" y="1236176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𝜎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=1.5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9841" y="1236176"/>
                  <a:ext cx="114300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1803461" y="1656908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1.25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3461" y="1656908"/>
                  <a:ext cx="1143000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1702278" y="1905000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1.0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2278" y="1905000"/>
                  <a:ext cx="1143000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1339608" y="2100806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0.75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9608" y="2100806"/>
                  <a:ext cx="1143000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966156" y="2406938"/>
                  <a:ext cx="762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0.25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6156" y="2406938"/>
                  <a:ext cx="762000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1397478" y="2322112"/>
                  <a:ext cx="838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0.5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7478" y="2322112"/>
                  <a:ext cx="838200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Table 2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2361527"/>
                  </p:ext>
                </p:extLst>
              </p:nvPr>
            </p:nvGraphicFramePr>
            <p:xfrm>
              <a:off x="186904" y="3653418"/>
              <a:ext cx="4343401" cy="28171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05803"/>
                    <a:gridCol w="363759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𝝈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Void dilation evolution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𝒇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(0.43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(0.90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(1.68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(2.61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(3.81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(5.65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Table 2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2361527"/>
                  </p:ext>
                </p:extLst>
              </p:nvPr>
            </p:nvGraphicFramePr>
            <p:xfrm>
              <a:off x="186904" y="3653418"/>
              <a:ext cx="4343401" cy="28171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05803"/>
                    <a:gridCol w="3637598"/>
                  </a:tblGrid>
                  <a:tr h="3917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0"/>
                          <a:stretch>
                            <a:fillRect l="-862" t="-7813" r="-514655" b="-63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0"/>
                          <a:stretch>
                            <a:fillRect l="-19631" t="-7813" r="-168" b="-637500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0"/>
                          <a:stretch>
                            <a:fillRect l="-19631" t="-102985" r="-168" b="-508955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0"/>
                          <a:stretch>
                            <a:fillRect l="-19631" t="-206061" r="-168" b="-416667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0"/>
                          <a:stretch>
                            <a:fillRect l="-19631" t="-306061" r="-168" b="-316667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0"/>
                          <a:stretch>
                            <a:fillRect l="-19631" t="-406061" r="-168" b="-216667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0"/>
                          <a:stretch>
                            <a:fillRect l="-19631" t="-498507" r="-168" b="-113433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0"/>
                          <a:stretch>
                            <a:fillRect l="-19631" t="-607576" r="-168" b="-1515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8" name="Table 4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5772536"/>
                  </p:ext>
                </p:extLst>
              </p:nvPr>
            </p:nvGraphicFramePr>
            <p:xfrm>
              <a:off x="4606503" y="3659822"/>
              <a:ext cx="4343401" cy="28171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05803"/>
                    <a:gridCol w="363759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𝝈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Void dilation evolution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𝒇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(0.56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(1.12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(2.36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(4.01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(6.32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=0.01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exp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(8.51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8" name="Table 4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5772536"/>
                  </p:ext>
                </p:extLst>
              </p:nvPr>
            </p:nvGraphicFramePr>
            <p:xfrm>
              <a:off x="4606503" y="3659822"/>
              <a:ext cx="4343401" cy="28171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05803"/>
                    <a:gridCol w="3637598"/>
                  </a:tblGrid>
                  <a:tr h="3917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1"/>
                          <a:stretch>
                            <a:fillRect l="-862" t="-7813" r="-514655" b="-63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1"/>
                          <a:stretch>
                            <a:fillRect l="-19631" t="-7813" r="-168" b="-637500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1"/>
                          <a:stretch>
                            <a:fillRect l="-19631" t="-102985" r="-168" b="-508955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1"/>
                          <a:stretch>
                            <a:fillRect l="-19631" t="-206061" r="-168" b="-416667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1"/>
                          <a:stretch>
                            <a:fillRect l="-19631" t="-301493" r="-168" b="-310448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1"/>
                          <a:stretch>
                            <a:fillRect l="-19631" t="-407576" r="-168" b="-215152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1"/>
                          <a:stretch>
                            <a:fillRect l="-19631" t="-500000" r="-168" b="-111940"/>
                          </a:stretch>
                        </a:blipFill>
                      </a:tcPr>
                    </a:tc>
                  </a:tr>
                  <a:tr h="40424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1"/>
                          <a:stretch>
                            <a:fillRect l="-19631" t="-609091" r="-168" b="-1363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9" name="TextBox 48"/>
          <p:cNvSpPr txBox="1"/>
          <p:nvPr/>
        </p:nvSpPr>
        <p:spPr>
          <a:xfrm>
            <a:off x="1301508" y="90273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Ferrite</a:t>
            </a:r>
            <a:endParaRPr lang="en-US" b="1" dirty="0"/>
          </a:p>
        </p:txBody>
      </p:sp>
      <p:grpSp>
        <p:nvGrpSpPr>
          <p:cNvPr id="51" name="Group 50"/>
          <p:cNvGrpSpPr/>
          <p:nvPr/>
        </p:nvGrpSpPr>
        <p:grpSpPr>
          <a:xfrm>
            <a:off x="4953000" y="838200"/>
            <a:ext cx="3657600" cy="2743200"/>
            <a:chOff x="4953000" y="838200"/>
            <a:chExt cx="3657600" cy="2743200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1" name="Chart 3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94648003"/>
                    </p:ext>
                  </p:extLst>
                </p:nvPr>
              </p:nvGraphicFramePr>
              <p:xfrm>
                <a:off x="4953000" y="838200"/>
                <a:ext cx="36576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2"/>
                </a:graphicData>
              </a:graphic>
            </p:graphicFrame>
          </mc:Choice>
          <mc:Fallback xmlns="">
            <p:graphicFrame>
              <p:nvGraphicFramePr>
                <p:cNvPr id="31" name="Chart 3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94648003"/>
                    </p:ext>
                  </p:extLst>
                </p:nvPr>
              </p:nvGraphicFramePr>
              <p:xfrm>
                <a:off x="4953000" y="838200"/>
                <a:ext cx="36576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3"/>
                </a:graphicData>
              </a:graphic>
            </p:graphicFrame>
          </mc:Fallback>
        </mc:AlternateContent>
        <p:cxnSp>
          <p:nvCxnSpPr>
            <p:cNvPr id="32" name="Straight Arrow Connector 31"/>
            <p:cNvCxnSpPr/>
            <p:nvPr/>
          </p:nvCxnSpPr>
          <p:spPr>
            <a:xfrm>
              <a:off x="6172200" y="2623870"/>
              <a:ext cx="608523" cy="350088"/>
            </a:xfrm>
            <a:prstGeom prst="straightConnector1">
              <a:avLst/>
            </a:prstGeom>
            <a:ln w="22225">
              <a:solidFill>
                <a:schemeClr val="accent6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5579852" y="2450068"/>
                  <a:ext cx="762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0.25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79852" y="2450068"/>
                  <a:ext cx="762000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Arrow Connector 35"/>
            <p:cNvCxnSpPr/>
            <p:nvPr/>
          </p:nvCxnSpPr>
          <p:spPr>
            <a:xfrm>
              <a:off x="6747833" y="1135895"/>
              <a:ext cx="342900" cy="186187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5753100" y="899110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𝜎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=1.5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3100" y="899110"/>
                  <a:ext cx="1143000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Straight Arrow Connector 37"/>
            <p:cNvCxnSpPr/>
            <p:nvPr/>
          </p:nvCxnSpPr>
          <p:spPr>
            <a:xfrm>
              <a:off x="6591300" y="1416640"/>
              <a:ext cx="762000" cy="4572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5791200" y="1162327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1.25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1200" y="1162327"/>
                  <a:ext cx="1143000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0" name="Straight Arrow Connector 39"/>
            <p:cNvCxnSpPr/>
            <p:nvPr/>
          </p:nvCxnSpPr>
          <p:spPr>
            <a:xfrm>
              <a:off x="6591300" y="2248955"/>
              <a:ext cx="803783" cy="477076"/>
            </a:xfrm>
            <a:prstGeom prst="straightConnector1">
              <a:avLst/>
            </a:prstGeom>
            <a:ln w="22225">
              <a:solidFill>
                <a:srgbClr val="7030A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5918081" y="1937429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1.0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18081" y="1937429"/>
                  <a:ext cx="1143000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2" name="Straight Arrow Connector 41"/>
            <p:cNvCxnSpPr/>
            <p:nvPr/>
          </p:nvCxnSpPr>
          <p:spPr>
            <a:xfrm>
              <a:off x="6251996" y="2284559"/>
              <a:ext cx="1057454" cy="577968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5469148" y="2007418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0.75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69148" y="2007418"/>
                  <a:ext cx="1143000" cy="369332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6" name="Straight Arrow Connector 45"/>
            <p:cNvCxnSpPr/>
            <p:nvPr/>
          </p:nvCxnSpPr>
          <p:spPr>
            <a:xfrm>
              <a:off x="6298361" y="2504978"/>
              <a:ext cx="839278" cy="442106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5732252" y="2247346"/>
                  <a:ext cx="838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0.5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2252" y="2247346"/>
                  <a:ext cx="838200" cy="369332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TextBox 49"/>
            <p:cNvSpPr txBox="1"/>
            <p:nvPr/>
          </p:nvSpPr>
          <p:spPr>
            <a:xfrm>
              <a:off x="5603261" y="1611868"/>
              <a:ext cx="14158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/>
                <a:t>Martensite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7654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3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Void Dilation Equations</a:t>
            </a:r>
            <a:r>
              <a:rPr lang="en-US" sz="1600" b="0" dirty="0" smtClean="0">
                <a:solidFill>
                  <a:schemeClr val="tx1"/>
                </a:solidFill>
              </a:rPr>
              <a:t>[Contd.]</a:t>
            </a:r>
            <a:endParaRPr lang="en-US" sz="1400" b="0" dirty="0">
              <a:solidFill>
                <a:schemeClr val="tx1"/>
              </a:solidFill>
            </a:endParaRPr>
          </a:p>
        </p:txBody>
      </p:sp>
      <p:graphicFrame>
        <p:nvGraphicFramePr>
          <p:cNvPr id="6" name="Char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67897"/>
              </p:ext>
            </p:extLst>
          </p:nvPr>
        </p:nvGraphicFramePr>
        <p:xfrm>
          <a:off x="381000" y="990600"/>
          <a:ext cx="3657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90600" y="1143000"/>
                <a:ext cx="27974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=0.31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exp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(2.01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𝜎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1143000"/>
                <a:ext cx="2797478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Char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480119"/>
              </p:ext>
            </p:extLst>
          </p:nvPr>
        </p:nvGraphicFramePr>
        <p:xfrm>
          <a:off x="4953000" y="990600"/>
          <a:ext cx="3657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417392" y="1125581"/>
                <a:ext cx="27974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=0.38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exp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(2.21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𝜎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7392" y="1125581"/>
                <a:ext cx="2797478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53376" y="4374580"/>
                <a:ext cx="6866624" cy="446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=0.01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𝐹</m:t>
                        </m:r>
                      </m:sub>
                    </m:sSub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exp</m:t>
                        </m:r>
                      </m:fName>
                      <m:e>
                        <m:r>
                          <a:rPr lang="en-US" sz="2000" b="0" i="1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𝐹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𝜀</m:t>
                            </m:r>
                          </m:e>
                          <m:sub/>
                          <m:sup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/>
                              </a:rPr>
                              <m:t>eff</m:t>
                            </m:r>
                          </m:sup>
                        </m:sSubSup>
                        <m:r>
                          <a:rPr lang="en-US" sz="2000" b="0" i="1" smtClean="0">
                            <a:latin typeface="Cambria Math"/>
                          </a:rPr>
                          <m:t>)</m:t>
                        </m:r>
                      </m:e>
                    </m:func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̇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𝜀</m:t>
                            </m:r>
                          </m:e>
                        </m:acc>
                      </m:e>
                      <m:sub/>
                      <m:sup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eff</m:t>
                        </m:r>
                      </m:sup>
                    </m:sSubSup>
                    <m:r>
                      <a:rPr lang="en-US" sz="2000" b="0" i="1" smtClean="0">
                        <a:latin typeface="Cambria Math"/>
                      </a:rPr>
                      <m:t>;</m:t>
                    </m:r>
                  </m:oMath>
                </a14:m>
                <a:r>
                  <a:rPr lang="en-US" sz="2000" dirty="0" smtClean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=0.31</m:t>
                    </m:r>
                    <m:func>
                      <m:funcPr>
                        <m:ctrlPr>
                          <a:rPr lang="en-US" sz="20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exp</m:t>
                        </m:r>
                      </m:fName>
                      <m:e>
                        <m:r>
                          <a:rPr lang="en-US" sz="2000" i="1">
                            <a:latin typeface="Cambria Math"/>
                          </a:rPr>
                          <m:t>(2.01</m:t>
                        </m:r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𝜎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376" y="4374580"/>
                <a:ext cx="6866624" cy="446597"/>
              </a:xfrm>
              <a:prstGeom prst="rect">
                <a:avLst/>
              </a:prstGeom>
              <a:blipFill rotWithShape="1">
                <a:blip r:embed="rId6"/>
                <a:stretch>
                  <a:fillRect t="-2740" b="-178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28600" y="3883967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Void dilation equation: Ferrite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4850726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Void dilation equation: </a:t>
            </a:r>
            <a:r>
              <a:rPr lang="en-US" sz="2400" dirty="0" err="1" smtClean="0"/>
              <a:t>Martensite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53376" y="5334000"/>
                <a:ext cx="6866624" cy="446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=0.01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𝑀</m:t>
                        </m:r>
                      </m:sub>
                    </m:sSub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exp</m:t>
                        </m:r>
                      </m:fName>
                      <m:e>
                        <m:r>
                          <a:rPr lang="en-US" sz="2000" b="0" i="1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𝑀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𝜀</m:t>
                            </m:r>
                          </m:e>
                          <m:sub/>
                          <m:sup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/>
                              </a:rPr>
                              <m:t>eff</m:t>
                            </m:r>
                          </m:sup>
                        </m:sSubSup>
                        <m:r>
                          <a:rPr lang="en-US" sz="2000" b="0" i="1" smtClean="0">
                            <a:latin typeface="Cambria Math"/>
                          </a:rPr>
                          <m:t>)</m:t>
                        </m:r>
                      </m:e>
                    </m:func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̇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𝜀</m:t>
                            </m:r>
                          </m:e>
                        </m:acc>
                      </m:e>
                      <m:sub/>
                      <m:sup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eff</m:t>
                        </m:r>
                      </m:sup>
                    </m:sSubSup>
                    <m:r>
                      <a:rPr lang="en-US" sz="2000" b="0" i="1" smtClean="0">
                        <a:latin typeface="Cambria Math"/>
                      </a:rPr>
                      <m:t>;</m:t>
                    </m:r>
                  </m:oMath>
                </a14:m>
                <a:r>
                  <a:rPr lang="en-US" sz="2000" dirty="0" smtClean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=0.3</m:t>
                    </m:r>
                    <m:r>
                      <a:rPr lang="en-US" sz="2000" b="0" i="1" smtClean="0">
                        <a:latin typeface="Cambria Math"/>
                      </a:rPr>
                      <m:t>8</m:t>
                    </m:r>
                    <m:func>
                      <m:funcPr>
                        <m:ctrlPr>
                          <a:rPr lang="en-US" sz="20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exp</m:t>
                        </m:r>
                      </m:fName>
                      <m:e>
                        <m:r>
                          <a:rPr lang="en-US" sz="2000" i="1">
                            <a:latin typeface="Cambria Math"/>
                          </a:rPr>
                          <m:t>(2.</m:t>
                        </m:r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𝜎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376" y="5334000"/>
                <a:ext cx="6866624" cy="446597"/>
              </a:xfrm>
              <a:prstGeom prst="rect">
                <a:avLst/>
              </a:prstGeom>
              <a:blipFill rotWithShape="1">
                <a:blip r:embed="rId7"/>
                <a:stretch>
                  <a:fillRect t="-2740" b="-178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2895600" y="2895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Ferrite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086600" y="2875472"/>
            <a:ext cx="1415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Martensite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217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6899694" y="2799407"/>
            <a:ext cx="1367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/>
              <a:t>Martensite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4</a:t>
            </a:fld>
            <a:r>
              <a:rPr lang="en-US" smtClean="0"/>
              <a:t> |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381000" y="914400"/>
            <a:ext cx="3657600" cy="2743200"/>
            <a:chOff x="304800" y="1897091"/>
            <a:chExt cx="3657600" cy="2743200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" name="Chart 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904016454"/>
                    </p:ext>
                  </p:extLst>
                </p:nvPr>
              </p:nvGraphicFramePr>
              <p:xfrm>
                <a:off x="304800" y="1897091"/>
                <a:ext cx="36576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Choice>
          <mc:Fallback xmlns="">
            <p:graphicFrame>
              <p:nvGraphicFramePr>
                <p:cNvPr id="5" name="Chart 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904016454"/>
                    </p:ext>
                  </p:extLst>
                </p:nvPr>
              </p:nvGraphicFramePr>
              <p:xfrm>
                <a:off x="304800" y="1897091"/>
                <a:ext cx="36576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Fallback>
        </mc:AlternateContent>
        <p:cxnSp>
          <p:nvCxnSpPr>
            <p:cNvPr id="20" name="Straight Arrow Connector 19"/>
            <p:cNvCxnSpPr/>
            <p:nvPr/>
          </p:nvCxnSpPr>
          <p:spPr>
            <a:xfrm>
              <a:off x="2895600" y="2283675"/>
              <a:ext cx="457200" cy="2286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1853244" y="2025518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𝜎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=0.25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3244" y="2025518"/>
                  <a:ext cx="114300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/>
            <p:cNvCxnSpPr/>
            <p:nvPr/>
          </p:nvCxnSpPr>
          <p:spPr>
            <a:xfrm>
              <a:off x="2507412" y="2512275"/>
              <a:ext cx="618226" cy="313426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1710908" y="2260672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0. 5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0908" y="2260672"/>
                  <a:ext cx="1143000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Arrow Connector 23"/>
            <p:cNvCxnSpPr/>
            <p:nvPr/>
          </p:nvCxnSpPr>
          <p:spPr>
            <a:xfrm>
              <a:off x="2256530" y="2718756"/>
              <a:ext cx="685800" cy="372374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1447800" y="2484572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0.75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7800" y="2484572"/>
                  <a:ext cx="1143000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/>
            <p:cNvCxnSpPr/>
            <p:nvPr/>
          </p:nvCxnSpPr>
          <p:spPr>
            <a:xfrm>
              <a:off x="2130725" y="2924901"/>
              <a:ext cx="685800" cy="372374"/>
            </a:xfrm>
            <a:prstGeom prst="straightConnector1">
              <a:avLst/>
            </a:prstGeom>
            <a:ln w="22225">
              <a:solidFill>
                <a:srgbClr val="24158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1371600" y="2682091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1.0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1600" y="2682091"/>
                  <a:ext cx="1143000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/>
            <p:cNvCxnSpPr/>
            <p:nvPr/>
          </p:nvCxnSpPr>
          <p:spPr>
            <a:xfrm>
              <a:off x="1898529" y="3190166"/>
              <a:ext cx="685800" cy="372374"/>
            </a:xfrm>
            <a:prstGeom prst="straightConnector1">
              <a:avLst/>
            </a:prstGeom>
            <a:ln w="22225">
              <a:solidFill>
                <a:srgbClr val="7030A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1101304" y="2949514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1.25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1304" y="2949514"/>
                  <a:ext cx="1143000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Arrow Connector 29"/>
            <p:cNvCxnSpPr/>
            <p:nvPr/>
          </p:nvCxnSpPr>
          <p:spPr>
            <a:xfrm>
              <a:off x="1474399" y="3492805"/>
              <a:ext cx="685800" cy="372374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717429" y="3228603"/>
                  <a:ext cx="1143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1. 5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429" y="3228603"/>
                  <a:ext cx="1143000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3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Void Elongation Equations</a:t>
            </a:r>
            <a:endParaRPr lang="en-US" sz="4000" b="0" dirty="0">
              <a:solidFill>
                <a:schemeClr val="tx1"/>
              </a:solidFill>
            </a:endParaRPr>
          </a:p>
        </p:txBody>
      </p:sp>
      <p:graphicFrame>
        <p:nvGraphicFramePr>
          <p:cNvPr id="34" name="Char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8328219"/>
              </p:ext>
            </p:extLst>
          </p:nvPr>
        </p:nvGraphicFramePr>
        <p:xfrm>
          <a:off x="4876800" y="942984"/>
          <a:ext cx="3657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cxnSp>
        <p:nvCxnSpPr>
          <p:cNvPr id="35" name="Straight Arrow Connector 34"/>
          <p:cNvCxnSpPr/>
          <p:nvPr/>
        </p:nvCxnSpPr>
        <p:spPr>
          <a:xfrm>
            <a:off x="7391400" y="1339084"/>
            <a:ext cx="457200" cy="228600"/>
          </a:xfrm>
          <a:prstGeom prst="straightConnector1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324600" y="1072301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=0.25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1072301"/>
                <a:ext cx="114300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/>
          <p:cNvCxnSpPr/>
          <p:nvPr/>
        </p:nvCxnSpPr>
        <p:spPr>
          <a:xfrm>
            <a:off x="7082287" y="1557787"/>
            <a:ext cx="618226" cy="313426"/>
          </a:xfrm>
          <a:prstGeom prst="straightConnector1">
            <a:avLst/>
          </a:prstGeom>
          <a:ln w="22225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285783" y="1306184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0. 5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783" y="1306184"/>
                <a:ext cx="114300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Arrow Connector 38"/>
          <p:cNvCxnSpPr/>
          <p:nvPr/>
        </p:nvCxnSpPr>
        <p:spPr>
          <a:xfrm>
            <a:off x="6858000" y="1812733"/>
            <a:ext cx="685800" cy="372374"/>
          </a:xfrm>
          <a:prstGeom prst="straightConnector1">
            <a:avLst/>
          </a:prstGeom>
          <a:ln w="22225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6070122" y="1578549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0.75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0122" y="1578549"/>
                <a:ext cx="114300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/>
          <p:cNvCxnSpPr/>
          <p:nvPr/>
        </p:nvCxnSpPr>
        <p:spPr>
          <a:xfrm>
            <a:off x="6577640" y="2151489"/>
            <a:ext cx="685800" cy="372374"/>
          </a:xfrm>
          <a:prstGeom prst="straightConnector1">
            <a:avLst/>
          </a:prstGeom>
          <a:ln w="22225">
            <a:solidFill>
              <a:srgbClr val="24158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5773944" y="1908679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1.0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3944" y="1908679"/>
                <a:ext cx="114300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/>
          <p:cNvCxnSpPr/>
          <p:nvPr/>
        </p:nvCxnSpPr>
        <p:spPr>
          <a:xfrm>
            <a:off x="6234740" y="2488555"/>
            <a:ext cx="685800" cy="372374"/>
          </a:xfrm>
          <a:prstGeom prst="straightConnector1">
            <a:avLst/>
          </a:prstGeom>
          <a:ln w="22225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444704" y="2230651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1.25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4704" y="2230651"/>
                <a:ext cx="114300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/>
          <p:cNvCxnSpPr/>
          <p:nvPr/>
        </p:nvCxnSpPr>
        <p:spPr>
          <a:xfrm>
            <a:off x="5778978" y="2750693"/>
            <a:ext cx="685800" cy="372374"/>
          </a:xfrm>
          <a:prstGeom prst="straightConnector1">
            <a:avLst/>
          </a:prstGeom>
          <a:ln w="222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181600" y="2454135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1. 5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2454135"/>
                <a:ext cx="114300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/>
          <p:cNvSpPr txBox="1"/>
          <p:nvPr/>
        </p:nvSpPr>
        <p:spPr>
          <a:xfrm>
            <a:off x="2319067" y="2823467"/>
            <a:ext cx="1498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Ferrite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1524000" y="5919202"/>
                <a:ext cx="2926508" cy="418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𝑣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𝑀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𝜎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p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eff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5919202"/>
                <a:ext cx="2926508" cy="418128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3968683" y="5943600"/>
                <a:ext cx="33612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𝑀</m:t>
                    </m:r>
                    <m:d>
                      <m:d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𝜎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- Proportionality constant</a:t>
                </a:r>
                <a:endParaRPr lang="en-US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8683" y="5943600"/>
                <a:ext cx="3361241" cy="369332"/>
              </a:xfrm>
              <a:prstGeom prst="rect">
                <a:avLst/>
              </a:prstGeom>
              <a:blipFill rotWithShape="1">
                <a:blip r:embed="rId18"/>
                <a:stretch>
                  <a:fillRect t="-8197" r="-108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/>
          <p:cNvSpPr txBox="1"/>
          <p:nvPr/>
        </p:nvSpPr>
        <p:spPr>
          <a:xfrm>
            <a:off x="381000" y="4038600"/>
            <a:ext cx="8153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US" dirty="0" smtClean="0"/>
              <a:t>1) Micro </a:t>
            </a:r>
            <a:r>
              <a:rPr lang="en-US" dirty="0"/>
              <a:t>void elongation is prominent at low </a:t>
            </a:r>
            <a:r>
              <a:rPr lang="en-US" dirty="0" err="1"/>
              <a:t>triaxialities</a:t>
            </a:r>
            <a:r>
              <a:rPr lang="en-US" dirty="0"/>
              <a:t> for both ferrite and </a:t>
            </a:r>
            <a:r>
              <a:rPr lang="en-US" dirty="0" err="1" smtClean="0"/>
              <a:t>martensite</a:t>
            </a:r>
            <a:endParaRPr lang="en-US" dirty="0"/>
          </a:p>
          <a:p>
            <a:pPr lvl="0" algn="just"/>
            <a:r>
              <a:rPr lang="en-US" dirty="0" smtClean="0"/>
              <a:t>2) The void </a:t>
            </a:r>
            <a:r>
              <a:rPr lang="en-US" dirty="0"/>
              <a:t>in ferrite tend to elongate rapidly when compared to the void in </a:t>
            </a:r>
            <a:r>
              <a:rPr lang="en-US" dirty="0" err="1"/>
              <a:t>martensite</a:t>
            </a:r>
            <a:r>
              <a:rPr lang="en-US" dirty="0"/>
              <a:t> for a given macroscopic strain at high </a:t>
            </a:r>
            <a:r>
              <a:rPr lang="en-US" dirty="0" err="1" smtClean="0"/>
              <a:t>triaxialities</a:t>
            </a:r>
            <a:endParaRPr lang="en-US" dirty="0"/>
          </a:p>
          <a:p>
            <a:pPr lvl="0" algn="just"/>
            <a:r>
              <a:rPr lang="en-US" dirty="0" smtClean="0"/>
              <a:t>3) The </a:t>
            </a:r>
            <a:r>
              <a:rPr lang="en-US" dirty="0"/>
              <a:t>evolution of void elongation ratio is almost linear (similar to the evolution of void dilation) with respect to the macroscopic </a:t>
            </a:r>
            <a:r>
              <a:rPr lang="en-US" dirty="0" smtClean="0"/>
              <a:t>strain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68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5</a:t>
            </a:fld>
            <a:r>
              <a:rPr lang="en-US" smtClean="0"/>
              <a:t> |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5773801"/>
              </p:ext>
            </p:extLst>
          </p:nvPr>
        </p:nvGraphicFramePr>
        <p:xfrm>
          <a:off x="378125" y="1561806"/>
          <a:ext cx="3657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32730" y="3562542"/>
            <a:ext cx="1498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Ferrite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16"/>
              <p:cNvSpPr txBox="1"/>
              <p:nvPr/>
            </p:nvSpPr>
            <p:spPr>
              <a:xfrm>
                <a:off x="1295400" y="1784866"/>
                <a:ext cx="2403215" cy="2844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ea typeface="Times New Roman"/>
                        </a:rPr>
                        <m:t>𝑀</m:t>
                      </m:r>
                      <m:d>
                        <m:dPr>
                          <m:ctrlPr>
                            <a:rPr lang="en-US" sz="1600" i="1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Times New Roman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𝜎</m:t>
                              </m:r>
                            </m:sub>
                          </m:sSub>
                        </m:e>
                      </m:d>
                      <m:r>
                        <a:rPr lang="en-US" sz="1600" i="1">
                          <a:effectLst/>
                          <a:latin typeface="Cambria Math"/>
                          <a:ea typeface="Times New Roman"/>
                        </a:rPr>
                        <m:t>=−1.46</m:t>
                      </m:r>
                      <m:sSub>
                        <m:sSubPr>
                          <m:ctrlPr>
                            <a:rPr lang="en-US" sz="1600" i="1">
                              <a:effectLst/>
                              <a:latin typeface="Cambria Math"/>
                              <a:ea typeface="Times New Roman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/>
                              <a:ea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/>
                              <a:ea typeface="Times New Roman"/>
                            </a:rPr>
                            <m:t>𝜎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/>
                          <a:ea typeface="Times New Roman"/>
                        </a:rPr>
                        <m:t>+3.58</m:t>
                      </m:r>
                    </m:oMath>
                  </m:oMathPara>
                </a14:m>
                <a:endParaRPr lang="en-US" sz="1600" dirty="0">
                  <a:effectLst/>
                  <a:latin typeface="Times New Roman"/>
                  <a:ea typeface="Times New Roman"/>
                </a:endParaRPr>
              </a:p>
            </p:txBody>
          </p:sp>
        </mc:Choice>
        <mc:Fallback xmlns="">
          <p:sp>
            <p:nvSpPr>
              <p:cNvPr id="7" name="Text 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784866"/>
                <a:ext cx="2403215" cy="2844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Char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0223691"/>
              </p:ext>
            </p:extLst>
          </p:nvPr>
        </p:nvGraphicFramePr>
        <p:xfrm>
          <a:off x="4812822" y="1600200"/>
          <a:ext cx="3657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16"/>
              <p:cNvSpPr txBox="1"/>
              <p:nvPr/>
            </p:nvSpPr>
            <p:spPr>
              <a:xfrm>
                <a:off x="5767478" y="1804264"/>
                <a:ext cx="2403215" cy="2844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ea typeface="Times New Roman"/>
                        </a:rPr>
                        <m:t>𝑀</m:t>
                      </m:r>
                      <m:d>
                        <m:dPr>
                          <m:ctrlPr>
                            <a:rPr lang="en-US" sz="1600" i="1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Times New Roman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𝜎</m:t>
                              </m:r>
                            </m:sub>
                          </m:sSub>
                        </m:e>
                      </m:d>
                      <m:r>
                        <a:rPr lang="en-US" sz="1600" i="1">
                          <a:effectLst/>
                          <a:latin typeface="Cambria Math"/>
                          <a:ea typeface="Times New Roman"/>
                        </a:rPr>
                        <m:t>=−</m:t>
                      </m:r>
                      <m:r>
                        <a:rPr lang="en-US" sz="1600" b="0" i="1" smtClean="0">
                          <a:effectLst/>
                          <a:latin typeface="Cambria Math"/>
                          <a:ea typeface="Times New Roman"/>
                        </a:rPr>
                        <m:t>2.39</m:t>
                      </m:r>
                      <m:sSub>
                        <m:sSubPr>
                          <m:ctrlPr>
                            <a:rPr lang="en-US" sz="1600" i="1">
                              <a:effectLst/>
                              <a:latin typeface="Cambria Math"/>
                              <a:ea typeface="Times New Roman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/>
                              <a:ea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/>
                              <a:ea typeface="Times New Roman"/>
                            </a:rPr>
                            <m:t>𝜎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/>
                          <a:ea typeface="Times New Roman"/>
                        </a:rPr>
                        <m:t>+</m:t>
                      </m:r>
                      <m:r>
                        <a:rPr lang="en-US" sz="1600" b="0" i="1" smtClean="0">
                          <a:effectLst/>
                          <a:latin typeface="Cambria Math"/>
                          <a:ea typeface="Times New Roman"/>
                        </a:rPr>
                        <m:t>4</m:t>
                      </m:r>
                      <m:r>
                        <a:rPr lang="en-US" sz="1600" i="1">
                          <a:effectLst/>
                          <a:latin typeface="Cambria Math"/>
                          <a:ea typeface="Times New Roman"/>
                        </a:rPr>
                        <m:t>.</m:t>
                      </m:r>
                      <m:r>
                        <a:rPr lang="en-US" sz="1600" b="0" i="1" smtClean="0">
                          <a:effectLst/>
                          <a:latin typeface="Cambria Math"/>
                          <a:ea typeface="Times New Roman"/>
                        </a:rPr>
                        <m:t>01</m:t>
                      </m:r>
                    </m:oMath>
                  </m:oMathPara>
                </a14:m>
                <a:endParaRPr lang="en-US" sz="1600" dirty="0">
                  <a:effectLst/>
                  <a:latin typeface="Times New Roman"/>
                  <a:ea typeface="Times New Roman"/>
                </a:endParaRPr>
              </a:p>
            </p:txBody>
          </p:sp>
        </mc:Choice>
        <mc:Fallback xmlns="">
          <p:sp>
            <p:nvSpPr>
              <p:cNvPr id="9" name="Text 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7478" y="1804264"/>
                <a:ext cx="2403215" cy="28448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435358" y="3563980"/>
            <a:ext cx="1498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Martensite</a:t>
            </a:r>
            <a:endParaRPr lang="en-US" b="1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Void Elongation Equations</a:t>
            </a:r>
            <a:r>
              <a:rPr lang="en-US" sz="1600" b="0" dirty="0" smtClean="0">
                <a:solidFill>
                  <a:schemeClr val="tx1"/>
                </a:solidFill>
              </a:rPr>
              <a:t>[Contd.]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0700" y="43434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Evaluating proportionality functions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51816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proportionality functions are obtained by plotting slopes of void elongation evolution curves with respect to the </a:t>
            </a:r>
            <a:r>
              <a:rPr lang="en-US" dirty="0" err="1" smtClean="0"/>
              <a:t>triaxialities</a:t>
            </a:r>
            <a:r>
              <a:rPr lang="en-US" dirty="0" smtClean="0"/>
              <a:t> at which they are obtained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54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6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Microscopic Damage Mechanisms</a:t>
            </a:r>
            <a:endParaRPr lang="en-US" sz="4000" b="0" dirty="0">
              <a:solidFill>
                <a:schemeClr val="tx1"/>
              </a:solidFill>
            </a:endParaRPr>
          </a:p>
        </p:txBody>
      </p:sp>
      <p:grpSp>
        <p:nvGrpSpPr>
          <p:cNvPr id="6" name="Canvas 1047"/>
          <p:cNvGrpSpPr/>
          <p:nvPr/>
        </p:nvGrpSpPr>
        <p:grpSpPr>
          <a:xfrm>
            <a:off x="823785" y="1020987"/>
            <a:ext cx="7658860" cy="3373412"/>
            <a:chOff x="0" y="-382249"/>
            <a:chExt cx="6334190" cy="2698729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6176010" cy="2316480"/>
            </a:xfrm>
            <a:prstGeom prst="rect">
              <a:avLst/>
            </a:prstGeom>
          </p:spPr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49058" y="90525"/>
              <a:ext cx="2915030" cy="185337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1237" y="67776"/>
              <a:ext cx="2356350" cy="199030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 Box 1027"/>
                <p:cNvSpPr txBox="1"/>
                <p:nvPr/>
              </p:nvSpPr>
              <p:spPr>
                <a:xfrm>
                  <a:off x="516086" y="-382249"/>
                  <a:ext cx="1653545" cy="2804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0" tIns="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𝜎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=2;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𝐿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=−1</m:t>
                        </m:r>
                      </m:oMath>
                    </m:oMathPara>
                  </a14:m>
                  <a:endParaRPr lang="en-US" dirty="0">
                    <a:effectLst/>
                    <a:ea typeface="Calibri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10" name="Text Box 10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6086" y="-382249"/>
                  <a:ext cx="1653545" cy="28049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/>
            <p:cNvCxnSpPr/>
            <p:nvPr/>
          </p:nvCxnSpPr>
          <p:spPr>
            <a:xfrm flipH="1">
              <a:off x="1649014" y="118688"/>
              <a:ext cx="235884" cy="839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 Box 1029"/>
            <p:cNvSpPr txBox="1"/>
            <p:nvPr/>
          </p:nvSpPr>
          <p:spPr>
            <a:xfrm>
              <a:off x="1905968" y="-11910"/>
              <a:ext cx="1256980" cy="14629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dirty="0" err="1">
                  <a:effectLst/>
                  <a:latin typeface="Arial"/>
                  <a:ea typeface="Calibri"/>
                  <a:cs typeface="Times New Roman"/>
                </a:rPr>
                <a:t>undeformed</a:t>
              </a:r>
              <a:r>
                <a:rPr lang="en-US" sz="1600" dirty="0">
                  <a:effectLst/>
                  <a:latin typeface="Arial"/>
                  <a:ea typeface="Calibri"/>
                  <a:cs typeface="Times New Roman"/>
                </a:rPr>
                <a:t> cell</a:t>
              </a:r>
              <a:endParaRPr lang="en-US" sz="1600" dirty="0">
                <a:effectLst/>
                <a:ea typeface="Calibri"/>
                <a:cs typeface="Times New Roman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2125740" y="516103"/>
              <a:ext cx="381761" cy="12339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 Box 81"/>
            <p:cNvSpPr txBox="1"/>
            <p:nvPr/>
          </p:nvSpPr>
          <p:spPr>
            <a:xfrm>
              <a:off x="2523483" y="391708"/>
              <a:ext cx="1044361" cy="212976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dirty="0">
                  <a:effectLst/>
                  <a:latin typeface="Arial"/>
                  <a:ea typeface="Calibri"/>
                  <a:cs typeface="Times New Roman"/>
                </a:rPr>
                <a:t>deformed cell</a:t>
              </a:r>
              <a:endParaRPr lang="en-US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1946968" y="1167238"/>
              <a:ext cx="560373" cy="12318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81"/>
            <p:cNvSpPr txBox="1"/>
            <p:nvPr/>
          </p:nvSpPr>
          <p:spPr>
            <a:xfrm>
              <a:off x="2421849" y="1034271"/>
              <a:ext cx="1043305" cy="1454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dirty="0">
                  <a:effectLst/>
                  <a:latin typeface="Arial"/>
                  <a:ea typeface="Calibri"/>
                  <a:cs typeface="Times New Roman"/>
                </a:rPr>
                <a:t>dilated void</a:t>
              </a:r>
              <a:endParaRPr lang="en-US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 flipV="1">
              <a:off x="1520375" y="1649017"/>
              <a:ext cx="385471" cy="47710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 Box 81"/>
            <p:cNvSpPr txBox="1"/>
            <p:nvPr/>
          </p:nvSpPr>
          <p:spPr>
            <a:xfrm>
              <a:off x="1769505" y="2043334"/>
              <a:ext cx="1042670" cy="14478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dirty="0">
                  <a:effectLst/>
                  <a:latin typeface="Arial"/>
                  <a:ea typeface="Calibri"/>
                  <a:cs typeface="Times New Roman"/>
                </a:rPr>
                <a:t>initial void</a:t>
              </a:r>
              <a:endParaRPr lang="en-US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 flipV="1">
              <a:off x="4932446" y="1851420"/>
              <a:ext cx="122738" cy="20648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 Box 81"/>
            <p:cNvSpPr txBox="1"/>
            <p:nvPr/>
          </p:nvSpPr>
          <p:spPr>
            <a:xfrm>
              <a:off x="4967824" y="1938810"/>
              <a:ext cx="1366366" cy="23927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dirty="0">
                  <a:effectLst/>
                  <a:latin typeface="Arial"/>
                  <a:ea typeface="Calibri"/>
                  <a:cs typeface="Times New Roman"/>
                </a:rPr>
                <a:t>elongated void</a:t>
              </a:r>
              <a:endParaRPr lang="en-US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4894006" y="1290497"/>
              <a:ext cx="323265" cy="194193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 Box 81"/>
            <p:cNvSpPr txBox="1"/>
            <p:nvPr/>
          </p:nvSpPr>
          <p:spPr>
            <a:xfrm>
              <a:off x="5140166" y="1190451"/>
              <a:ext cx="817458" cy="14414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dirty="0">
                  <a:effectLst/>
                  <a:latin typeface="Arial"/>
                  <a:ea typeface="Calibri"/>
                  <a:cs typeface="Times New Roman"/>
                </a:rPr>
                <a:t>initial void</a:t>
              </a:r>
              <a:endParaRPr lang="en-US" dirty="0">
                <a:effectLst/>
                <a:latin typeface="Times New Roman"/>
                <a:ea typeface="Times New Roman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 Box 46"/>
                <p:cNvSpPr txBox="1"/>
                <p:nvPr/>
              </p:nvSpPr>
              <p:spPr>
                <a:xfrm>
                  <a:off x="3981644" y="-381794"/>
                  <a:ext cx="1590266" cy="28003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0" tIns="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Calibri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</a:rPr>
                              <m:t>𝜎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Calibri"/>
                          </a:rPr>
                          <m:t>=0.3;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</a:rPr>
                          <m:t>𝐿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</a:rPr>
                          <m:t>=−1</m:t>
                        </m:r>
                      </m:oMath>
                    </m:oMathPara>
                  </a14:m>
                  <a:endParaRPr lang="en-US" sz="20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23" name="Text 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81644" y="-381794"/>
                  <a:ext cx="1590266" cy="28003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TextBox 25"/>
          <p:cNvSpPr txBox="1"/>
          <p:nvPr/>
        </p:nvSpPr>
        <p:spPr>
          <a:xfrm>
            <a:off x="1213629" y="4191000"/>
            <a:ext cx="270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Void Dilation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334000" y="4191000"/>
            <a:ext cx="270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Void Elongation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764626" y="4724400"/>
            <a:ext cx="1617434" cy="1257198"/>
            <a:chOff x="6456457" y="3810000"/>
            <a:chExt cx="2544025" cy="2458543"/>
          </a:xfrm>
        </p:grpSpPr>
        <p:sp>
          <p:nvSpPr>
            <p:cNvPr id="29" name="Oval 28"/>
            <p:cNvSpPr/>
            <p:nvPr/>
          </p:nvSpPr>
          <p:spPr>
            <a:xfrm>
              <a:off x="6456457" y="3810000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7100712" y="3810000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734435" y="3810000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8370739" y="3810000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6456457" y="4419600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7100712" y="4419600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7734435" y="4419600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8370739" y="4419600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6456457" y="5033841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7100712" y="5033841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7734435" y="5033841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8370739" y="5033841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6464408" y="5646751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108663" y="5646751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742386" y="5646751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8378690" y="5646751"/>
              <a:ext cx="621792" cy="6217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24000" y="5934375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Coalescence of dilated voids</a:t>
            </a:r>
            <a:endParaRPr lang="en-US" b="1" dirty="0">
              <a:latin typeface="+mj-lt"/>
            </a:endParaRPr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704" y="4667035"/>
            <a:ext cx="1330468" cy="134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638800" y="5915495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Coalescence of elongated voids</a:t>
            </a:r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911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7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Modified </a:t>
            </a:r>
            <a:r>
              <a:rPr lang="en-US" sz="4000" b="0" dirty="0" err="1" smtClean="0">
                <a:solidFill>
                  <a:schemeClr val="tx1"/>
                </a:solidFill>
              </a:rPr>
              <a:t>LeMaitre</a:t>
            </a:r>
            <a:r>
              <a:rPr lang="en-US" sz="4000" b="0" dirty="0" smtClean="0">
                <a:solidFill>
                  <a:schemeClr val="tx1"/>
                </a:solidFill>
              </a:rPr>
              <a:t> Model</a:t>
            </a:r>
            <a:endParaRPr lang="en-US" sz="4000" b="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678" y="947705"/>
            <a:ext cx="3835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Stress rate and elastic strain rate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9480" y="1228902"/>
                <a:ext cx="2743200" cy="391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𝑖𝑗𝑘𝑙</m:t>
                          </m:r>
                        </m:sub>
                      </m:sSub>
                      <m:sSubSup>
                        <m:sSub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𝑘𝑙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480" y="1228902"/>
                <a:ext cx="2743200" cy="391646"/>
              </a:xfrm>
              <a:prstGeom prst="rect">
                <a:avLst/>
              </a:prstGeom>
              <a:blipFill rotWithShape="1">
                <a:blip r:embed="rId2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23125" y="1575756"/>
                <a:ext cx="4168192" cy="358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𝑖𝑗𝑘𝑙</m:t>
                        </m:r>
                      </m:sub>
                    </m:sSub>
                  </m:oMath>
                </a14:m>
                <a:r>
                  <a:rPr lang="en-US" sz="1600" dirty="0" smtClean="0"/>
                  <a:t>- elastic moduli of un-damaged material</a:t>
                </a:r>
                <a:endParaRPr lang="en-US" sz="16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125" y="1575756"/>
                <a:ext cx="4168192" cy="358368"/>
              </a:xfrm>
              <a:prstGeom prst="rect">
                <a:avLst/>
              </a:prstGeom>
              <a:blipFill rotWithShape="1">
                <a:blip r:embed="rId3"/>
                <a:stretch>
                  <a:fillRect t="-5085" b="-15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21760" y="1981200"/>
            <a:ext cx="5826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Isotropic </a:t>
            </a:r>
            <a:r>
              <a:rPr lang="en-US" b="1" dirty="0" err="1" smtClean="0"/>
              <a:t>visco</a:t>
            </a:r>
            <a:r>
              <a:rPr lang="en-US" b="1" dirty="0" smtClean="0"/>
              <a:t>-plastic constitutive equation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04800" y="2290749"/>
                <a:ext cx="5791200" cy="1167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eff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b="0" i="1" smtClean="0">
                                              <a:latin typeface="Cambria Math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b="0" i="1" smtClean="0">
                                              <a:latin typeface="Cambria Math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/>
                                        </a:rPr>
                                        <m:t>&lt;</m:t>
                                      </m:r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b="0" i="1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brk m:alnAt="7"/>
                                                </m:rP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𝑉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brk m:alnAt="7"/>
                                                </m:rP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b="0" i="1" smtClean="0">
                                              <a:latin typeface="Cambria Math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b="0" i="1" smtClean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acc>
                                        <m:accPr>
                                          <m:chr m:val="̇"/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Φ</m:t>
                                          </m:r>
                                        </m:e>
                                      </m:acc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en-US" b="0" i="1" smtClean="0">
                                                      <a:latin typeface="Cambria Math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sSub>
                                                    <m:sSubPr>
                                                      <m:ctrlPr>
                                                        <a:rPr lang="en-US" b="0" i="1" smtClean="0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b="0" i="1" smtClean="0">
                                                          <a:latin typeface="Cambria Math"/>
                                                        </a:rPr>
                                                        <m:t>𝜎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b="0" i="1" smtClean="0">
                                                          <a:latin typeface="Cambria Math"/>
                                                        </a:rPr>
                                                        <m:t>𝑒</m:t>
                                                      </m:r>
                                                    </m:sub>
                                                  </m:sSub>
                                                </m:num>
                                                <m:den>
                                                  <m:d>
                                                    <m:dPr>
                                                      <m:ctrlPr>
                                                        <a:rPr lang="en-US" b="0" i="1" smtClean="0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r>
                                                        <a:rPr lang="en-US" b="0" i="1" smtClean="0">
                                                          <a:latin typeface="Cambria Math"/>
                                                        </a:rPr>
                                                        <m:t>1−</m:t>
                                                      </m:r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b="0" i="1" smtClean="0">
                                                              <a:latin typeface="Cambria Math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b="0" i="1" smtClean="0">
                                                              <a:latin typeface="Cambria Math"/>
                                                            </a:rPr>
                                                            <m:t>𝑉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b="0" i="1" smtClean="0">
                                                              <a:latin typeface="Cambria Math"/>
                                                            </a:rPr>
                                                            <m:t>𝑓</m:t>
                                                          </m:r>
                                                        </m:sub>
                                                      </m:sSub>
                                                    </m:e>
                                                  </m:d>
                                                  <m:sSub>
                                                    <m:sSubPr>
                                                      <m:ctrlPr>
                                                        <a:rPr lang="en-US" b="0" i="1" smtClean="0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b="0" i="1" smtClean="0">
                                                          <a:latin typeface="Cambria Math"/>
                                                        </a:rPr>
                                                        <m:t>𝜎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b="0" i="1" smtClean="0">
                                                          <a:latin typeface="Cambria Math"/>
                                                        </a:rPr>
                                                        <m:t>0</m:t>
                                                      </m:r>
                                                    </m:sub>
                                                  </m:sSub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1/</m:t>
                                          </m:r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sup>
                                      </m:sSup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≥</m:t>
                                      </m:r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1−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290749"/>
                <a:ext cx="5791200" cy="11670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409352" y="3502223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Damage evolution equation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57200" y="3796261"/>
                <a:ext cx="8458200" cy="769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0.01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sub>
                                      </m:sSub>
                                      <m:func>
                                        <m:func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exp</m:t>
                                          </m:r>
                                        </m:fName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𝐹</m:t>
                                              </m:r>
                                            </m:sub>
                                          </m:sSub>
                                          <m:sSubSup>
                                            <m:sSubSup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𝜀</m:t>
                                              </m:r>
                                            </m:e>
                                            <m:sub/>
                                            <m:sup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latin typeface="Cambria Math"/>
                                                </a:rPr>
                                                <m:t>eff</m:t>
                                              </m:r>
                                            </m:sup>
                                          </m:sSub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e>
                                      </m:func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̇"/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𝜀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eff</m:t>
                                          </m:r>
                                        </m:sup>
                                      </m:s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;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=0.31</m:t>
                                      </m:r>
                                      <m:func>
                                        <m:func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exp</m:t>
                                          </m:r>
                                        </m:fName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(2.01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𝜎</m:t>
                                              </m:r>
                                            </m:sub>
                                          </m:s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e>
                                      </m:func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b="0" i="1" smtClean="0">
                                              <a:latin typeface="Cambria Math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b="0" i="1" smtClean="0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/>
                                        </a:rPr>
                                        <m:t>&lt;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b="0" i="1" smtClean="0">
                                              <a:latin typeface="Cambria Math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b="0" i="1" smtClean="0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𝑐𝑟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n-US" b="0" i="0" smtClean="0">
                                          <a:latin typeface="Cambria Math"/>
                                        </a:rPr>
                                        <m:t>a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/>
                                        </a:rPr>
                                        <m:t>nd</m:t>
                                      </m:r>
                                    </m:e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𝜆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&lt;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𝑐𝑟</m:t>
                                          </m:r>
                                        </m:sub>
                                      </m:sSub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/>
                                        </a:rPr>
                                        <m:t>(</m:t>
                                      </m:r>
                                      <m:func>
                                        <m:func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0.01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𝐹</m:t>
                                              </m:r>
                                            </m:sub>
                                          </m:sSub>
                                          <m:func>
                                            <m:func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latin typeface="Cambria Math"/>
                                                </a:rPr>
                                                <m:t>exp</m:t>
                                              </m:r>
                                            </m:fName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𝐹</m:t>
                                                  </m:r>
                                                </m:sub>
                                              </m:sSub>
                                              <m:sSubSup>
                                                <m:sSubSupPr>
                                                  <m:ctrlP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𝜀</m:t>
                                                  </m:r>
                                                </m:e>
                                                <m:sub/>
                                                <m:sup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>
                                                      <a:latin typeface="Cambria Math"/>
                                                    </a:rPr>
                                                    <m:t>eff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)</m:t>
                                              </m:r>
                                            </m:e>
                                          </m:func>
                                        </m:fName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𝑝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3</m:t>
                                              </m:r>
                                            </m:sub>
                                          </m:sSub>
                                          <m:func>
                                            <m:funcPr>
                                              <m:ctrlP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b="0" i="0" smtClean="0">
                                                  <a:latin typeface="Cambria Math"/>
                                                </a:rPr>
                                                <m:t>exp</m:t>
                                              </m:r>
                                            </m:fName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b="0" i="1" smtClean="0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 smtClean="0">
                                                      <a:latin typeface="Cambria Math"/>
                                                    </a:rPr>
                                                    <m:t>𝑝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 smtClean="0">
                                                      <a:latin typeface="Cambria Math"/>
                                                    </a:rPr>
                                                    <m:t>4</m:t>
                                                  </m:r>
                                                </m:sub>
                                              </m:sSub>
                                              <m:sSup>
                                                <m:sSupPr>
                                                  <m:ctrlPr>
                                                    <a:rPr lang="en-US" b="0" i="1" smtClean="0">
                                                      <a:latin typeface="Cambria Math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b="0" i="1" smtClean="0">
                                                      <a:latin typeface="Cambria Math"/>
                                                    </a:rPr>
                                                    <m:t>𝜀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b="0" i="0" smtClean="0">
                                                      <a:latin typeface="Cambria Math"/>
                                                    </a:rPr>
                                                    <m:t>eff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)</m:t>
                                              </m:r>
                                            </m:e>
                                          </m:func>
                                        </m:e>
                                      </m:func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)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̇"/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𝜀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eff</m:t>
                                          </m:r>
                                        </m:sup>
                                      </m:sSup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i="1">
                                              <a:latin typeface="Cambria Math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≥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i="1">
                                              <a:latin typeface="Cambria Math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𝑐𝑟</m:t>
                                          </m:r>
                                        </m:sub>
                                      </m:sSub>
                                    </m:e>
                                  </m:mr>
                                </m:m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or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𝜆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≥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𝑐𝑟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796261"/>
                <a:ext cx="8458200" cy="76976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57200" y="4521678"/>
                <a:ext cx="378270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1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1600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1600" dirty="0" smtClean="0"/>
                  <a:t> are void coalescence parameters</a:t>
                </a:r>
                <a:endParaRPr lang="en-US" sz="16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521678"/>
                <a:ext cx="3782702" cy="338554"/>
              </a:xfrm>
              <a:prstGeom prst="rect">
                <a:avLst/>
              </a:prstGeom>
              <a:blipFill rotWithShape="1">
                <a:blip r:embed="rId6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57200" y="4873823"/>
                <a:ext cx="2960362" cy="3583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𝑓𝑐𝑟</m:t>
                        </m:r>
                      </m:sub>
                    </m:sSub>
                  </m:oMath>
                </a14:m>
                <a:r>
                  <a:rPr lang="en-US" sz="1600" dirty="0" smtClean="0"/>
                  <a:t> critical damage parameter</a:t>
                </a:r>
                <a:endParaRPr lang="en-US" sz="16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873823"/>
                <a:ext cx="2960362" cy="358303"/>
              </a:xfrm>
              <a:prstGeom prst="rect">
                <a:avLst/>
              </a:prstGeom>
              <a:blipFill rotWithShape="1">
                <a:blip r:embed="rId8"/>
                <a:stretch>
                  <a:fillRect t="-5172"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3596854" y="4855955"/>
                <a:ext cx="298716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𝑐𝑟</m:t>
                        </m:r>
                      </m:sub>
                    </m:sSub>
                  </m:oMath>
                </a14:m>
                <a:r>
                  <a:rPr lang="en-US" sz="1600" dirty="0" smtClean="0"/>
                  <a:t> critical void elongation ratio</a:t>
                </a:r>
                <a:endParaRPr lang="en-US" sz="16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6854" y="4855955"/>
                <a:ext cx="2987164" cy="338554"/>
              </a:xfrm>
              <a:prstGeom prst="rect">
                <a:avLst/>
              </a:prstGeom>
              <a:blipFill rotWithShape="1">
                <a:blip r:embed="rId9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435936" y="5257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Void elongation evolution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64078" y="5675215"/>
                <a:ext cx="2667000" cy="385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𝜎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eff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078" y="5675215"/>
                <a:ext cx="2667000" cy="385427"/>
              </a:xfrm>
              <a:prstGeom prst="rect">
                <a:avLst/>
              </a:prstGeom>
              <a:blipFill rotWithShape="1">
                <a:blip r:embed="rId10"/>
                <a:stretch>
                  <a:fillRect b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57200" y="6062246"/>
                <a:ext cx="362163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16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 are void elongation parameters</a:t>
                </a:r>
                <a:endParaRPr lang="en-US" sz="16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6062246"/>
                <a:ext cx="3621632" cy="338554"/>
              </a:xfrm>
              <a:prstGeom prst="rect">
                <a:avLst/>
              </a:prstGeom>
              <a:blipFill rotWithShape="1">
                <a:blip r:embed="rId11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444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8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30480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Modified </a:t>
            </a:r>
            <a:r>
              <a:rPr lang="en-US" sz="4000" b="0" dirty="0" err="1" smtClean="0">
                <a:solidFill>
                  <a:schemeClr val="tx1"/>
                </a:solidFill>
              </a:rPr>
              <a:t>LeMaitre</a:t>
            </a:r>
            <a:r>
              <a:rPr lang="en-US" sz="4000" b="0" dirty="0" smtClean="0">
                <a:solidFill>
                  <a:schemeClr val="tx1"/>
                </a:solidFill>
              </a:rPr>
              <a:t> Model: Features</a:t>
            </a:r>
            <a:endParaRPr lang="en-US" sz="4000" b="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1219200"/>
            <a:ext cx="85344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000" b="1" dirty="0" smtClean="0"/>
              <a:t>Features</a:t>
            </a:r>
          </a:p>
          <a:p>
            <a:pPr lvl="0" algn="just"/>
            <a:r>
              <a:rPr lang="en-US" dirty="0" smtClean="0"/>
              <a:t>1) The </a:t>
            </a:r>
            <a:r>
              <a:rPr lang="en-US" dirty="0"/>
              <a:t>model accounts for the damage due to </a:t>
            </a:r>
            <a:r>
              <a:rPr lang="en-US" dirty="0" err="1"/>
              <a:t>microvoid</a:t>
            </a:r>
            <a:r>
              <a:rPr lang="en-US" dirty="0"/>
              <a:t> dilation and elongation based on damage evolution equations derived from micromechanical </a:t>
            </a:r>
            <a:r>
              <a:rPr lang="en-US" dirty="0" smtClean="0"/>
              <a:t>analysis </a:t>
            </a:r>
            <a:endParaRPr lang="en-US" dirty="0"/>
          </a:p>
          <a:p>
            <a:pPr lvl="0" algn="just"/>
            <a:r>
              <a:rPr lang="en-US" dirty="0" smtClean="0"/>
              <a:t>2) While </a:t>
            </a:r>
            <a:r>
              <a:rPr lang="en-US" dirty="0"/>
              <a:t>the </a:t>
            </a:r>
            <a:r>
              <a:rPr lang="en-US" dirty="0" err="1"/>
              <a:t>microvoid</a:t>
            </a:r>
            <a:r>
              <a:rPr lang="en-US" dirty="0"/>
              <a:t> dilation can cause gradual local softening, </a:t>
            </a:r>
            <a:r>
              <a:rPr lang="en-US" dirty="0" err="1"/>
              <a:t>microvoid</a:t>
            </a:r>
            <a:r>
              <a:rPr lang="en-US" dirty="0"/>
              <a:t> elongation is assumed to cause damage only when the critical void elongation ratio is </a:t>
            </a:r>
            <a:r>
              <a:rPr lang="en-US" dirty="0" smtClean="0"/>
              <a:t>exceeded</a:t>
            </a:r>
            <a:endParaRPr lang="en-US" dirty="0"/>
          </a:p>
          <a:p>
            <a:pPr lvl="0" algn="just"/>
            <a:r>
              <a:rPr lang="en-US" dirty="0" smtClean="0"/>
              <a:t>3) The </a:t>
            </a:r>
            <a:r>
              <a:rPr lang="en-US" dirty="0"/>
              <a:t>model can be used to identify the actual damage mechanism (</a:t>
            </a:r>
            <a:r>
              <a:rPr lang="en-US" dirty="0" err="1"/>
              <a:t>microvoid</a:t>
            </a:r>
            <a:r>
              <a:rPr lang="en-US" dirty="0"/>
              <a:t> dilation/ elongation) that ultimately initiates </a:t>
            </a:r>
            <a:r>
              <a:rPr lang="en-US" dirty="0" smtClean="0"/>
              <a:t>fracture</a:t>
            </a:r>
          </a:p>
          <a:p>
            <a:pPr lvl="0" algn="just"/>
            <a:endParaRPr lang="en-US" dirty="0"/>
          </a:p>
          <a:p>
            <a:pPr lvl="0" algn="just"/>
            <a:endParaRPr lang="en-US" dirty="0" smtClean="0"/>
          </a:p>
          <a:p>
            <a:pPr lvl="0" algn="just"/>
            <a:endParaRPr lang="en-US" dirty="0" smtClean="0"/>
          </a:p>
          <a:p>
            <a:pPr lvl="0" algn="just"/>
            <a:endParaRPr lang="en-US" dirty="0"/>
          </a:p>
          <a:p>
            <a:pPr lvl="0" algn="just"/>
            <a:r>
              <a:rPr lang="en-US" sz="2000" b="1" dirty="0" smtClean="0"/>
              <a:t>Limitations</a:t>
            </a:r>
            <a:endParaRPr lang="en-US" sz="2000" b="1" dirty="0"/>
          </a:p>
          <a:p>
            <a:pPr lvl="0" algn="just"/>
            <a:r>
              <a:rPr lang="en-US" dirty="0" smtClean="0"/>
              <a:t>1) The </a:t>
            </a:r>
            <a:r>
              <a:rPr lang="en-US" dirty="0"/>
              <a:t>model does not account for the local anisotropy induced by </a:t>
            </a:r>
            <a:r>
              <a:rPr lang="en-US" dirty="0" err="1"/>
              <a:t>microvoid</a:t>
            </a:r>
            <a:r>
              <a:rPr lang="en-US" dirty="0"/>
              <a:t> </a:t>
            </a:r>
            <a:r>
              <a:rPr lang="en-US" dirty="0" smtClean="0"/>
              <a:t>elongation</a:t>
            </a:r>
            <a:endParaRPr lang="en-US" dirty="0"/>
          </a:p>
          <a:p>
            <a:pPr lvl="0" algn="just"/>
            <a:r>
              <a:rPr lang="en-US" dirty="0" smtClean="0"/>
              <a:t>2) The </a:t>
            </a:r>
            <a:r>
              <a:rPr lang="en-US" dirty="0"/>
              <a:t>influence of </a:t>
            </a:r>
            <a:r>
              <a:rPr lang="en-US" dirty="0" err="1"/>
              <a:t>microvoid</a:t>
            </a:r>
            <a:r>
              <a:rPr lang="en-US" dirty="0"/>
              <a:t> rotation is ignored.   </a:t>
            </a:r>
          </a:p>
        </p:txBody>
      </p:sp>
    </p:spTree>
    <p:extLst>
      <p:ext uri="{BB962C8B-B14F-4D97-AF65-F5344CB8AC3E}">
        <p14:creationId xmlns:p14="http://schemas.microsoft.com/office/powerpoint/2010/main" val="112686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136426</TotalTime>
  <Words>2180</Words>
  <Application>Microsoft Office PowerPoint</Application>
  <PresentationFormat>On-screen Show (4:3)</PresentationFormat>
  <Paragraphs>320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Clarity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Sequential Approximation Optimization (SAO) Methods for Structural Optimization</dc:title>
  <dc:creator>cpssl-6</dc:creator>
  <cp:lastModifiedBy>Ravi KiranYellavajjala</cp:lastModifiedBy>
  <cp:revision>1444</cp:revision>
  <dcterms:created xsi:type="dcterms:W3CDTF">2006-08-16T00:00:00Z</dcterms:created>
  <dcterms:modified xsi:type="dcterms:W3CDTF">2016-07-27T01:21:08Z</dcterms:modified>
</cp:coreProperties>
</file>