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bookmarkIdSeed="5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433" r:id="rId2"/>
    <p:sldId id="434" r:id="rId3"/>
    <p:sldId id="435" r:id="rId4"/>
    <p:sldId id="436" r:id="rId5"/>
    <p:sldId id="437" r:id="rId6"/>
    <p:sldId id="43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158F"/>
    <a:srgbClr val="331D1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86394" autoAdjust="0"/>
  </p:normalViewPr>
  <p:slideViewPr>
    <p:cSldViewPr>
      <p:cViewPr>
        <p:scale>
          <a:sx n="110" d="100"/>
          <a:sy n="110" d="100"/>
        </p:scale>
        <p:origin x="1170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Bao_steel_Isotropic_Phases\Ferrite_martensit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Bao_steel_Isotropic_Phases\Ferrite_martensit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Bao_steel_Isotropic_Phases\Retained_Austenit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Bao_steel_Isotropic_Phases\Retained_Austeni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Isotropic_Bao_steel_transformation\Bao_steel_with_isotropic_transformati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Ravi_2015\Results\Isotropic_Bao_steel_transformation\martensite_vo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44539887059571"/>
          <c:y val="5.0925925925925923E-2"/>
          <c:w val="0.75835089742570061"/>
          <c:h val="0.78016472688388694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Ferrite!$E$4:$E$105</c:f>
              <c:numCache>
                <c:formatCode>0.00E+00</c:formatCode>
                <c:ptCount val="102"/>
                <c:pt idx="0">
                  <c:v>0</c:v>
                </c:pt>
                <c:pt idx="1">
                  <c:v>1.5E-3</c:v>
                </c:pt>
                <c:pt idx="2">
                  <c:v>2.2499999999999998E-3</c:v>
                </c:pt>
                <c:pt idx="3">
                  <c:v>3.7499999999999999E-3</c:v>
                </c:pt>
                <c:pt idx="4">
                  <c:v>5.2500000000000003E-3</c:v>
                </c:pt>
                <c:pt idx="5">
                  <c:v>6.7499999999999999E-3</c:v>
                </c:pt>
                <c:pt idx="6">
                  <c:v>8.2500000000000004E-3</c:v>
                </c:pt>
                <c:pt idx="7">
                  <c:v>9.75E-3</c:v>
                </c:pt>
                <c:pt idx="8">
                  <c:v>1.1299999999999999E-2</c:v>
                </c:pt>
                <c:pt idx="9">
                  <c:v>1.2800000000000001E-2</c:v>
                </c:pt>
                <c:pt idx="10">
                  <c:v>1.43E-2</c:v>
                </c:pt>
                <c:pt idx="11">
                  <c:v>1.5800000000000002E-2</c:v>
                </c:pt>
                <c:pt idx="12">
                  <c:v>1.7299999999999999E-2</c:v>
                </c:pt>
                <c:pt idx="13">
                  <c:v>1.8800000000000001E-2</c:v>
                </c:pt>
                <c:pt idx="14">
                  <c:v>2.0299999999999999E-2</c:v>
                </c:pt>
                <c:pt idx="15">
                  <c:v>2.18E-2</c:v>
                </c:pt>
                <c:pt idx="16">
                  <c:v>2.3300000000000001E-2</c:v>
                </c:pt>
                <c:pt idx="17">
                  <c:v>2.4799999999999999E-2</c:v>
                </c:pt>
                <c:pt idx="18">
                  <c:v>2.63E-2</c:v>
                </c:pt>
                <c:pt idx="19">
                  <c:v>2.7799999999999998E-2</c:v>
                </c:pt>
                <c:pt idx="20">
                  <c:v>2.93E-2</c:v>
                </c:pt>
                <c:pt idx="21">
                  <c:v>3.0800000000000001E-2</c:v>
                </c:pt>
                <c:pt idx="22">
                  <c:v>3.2300000000000002E-2</c:v>
                </c:pt>
                <c:pt idx="23">
                  <c:v>3.3799999999999997E-2</c:v>
                </c:pt>
                <c:pt idx="24">
                  <c:v>3.5299999999999998E-2</c:v>
                </c:pt>
                <c:pt idx="25">
                  <c:v>3.6799999999999999E-2</c:v>
                </c:pt>
                <c:pt idx="26">
                  <c:v>3.8300000000000001E-2</c:v>
                </c:pt>
                <c:pt idx="27">
                  <c:v>3.9800000000000002E-2</c:v>
                </c:pt>
                <c:pt idx="28">
                  <c:v>4.1300000000000003E-2</c:v>
                </c:pt>
                <c:pt idx="29">
                  <c:v>4.2799999999999998E-2</c:v>
                </c:pt>
                <c:pt idx="30">
                  <c:v>4.4299999999999999E-2</c:v>
                </c:pt>
                <c:pt idx="31">
                  <c:v>4.58E-2</c:v>
                </c:pt>
                <c:pt idx="32">
                  <c:v>4.7300000000000002E-2</c:v>
                </c:pt>
                <c:pt idx="33">
                  <c:v>4.8800000000000003E-2</c:v>
                </c:pt>
                <c:pt idx="34">
                  <c:v>5.0299999999999997E-2</c:v>
                </c:pt>
                <c:pt idx="35">
                  <c:v>5.1799999999999999E-2</c:v>
                </c:pt>
                <c:pt idx="36">
                  <c:v>5.33E-2</c:v>
                </c:pt>
                <c:pt idx="37">
                  <c:v>5.4800000000000001E-2</c:v>
                </c:pt>
                <c:pt idx="38">
                  <c:v>5.6300000000000003E-2</c:v>
                </c:pt>
                <c:pt idx="39">
                  <c:v>5.7799999999999997E-2</c:v>
                </c:pt>
                <c:pt idx="40">
                  <c:v>5.9299999999999999E-2</c:v>
                </c:pt>
                <c:pt idx="41">
                  <c:v>6.08E-2</c:v>
                </c:pt>
                <c:pt idx="42">
                  <c:v>6.2300000000000001E-2</c:v>
                </c:pt>
                <c:pt idx="43">
                  <c:v>6.3799999999999996E-2</c:v>
                </c:pt>
                <c:pt idx="44">
                  <c:v>6.5299999999999997E-2</c:v>
                </c:pt>
                <c:pt idx="45">
                  <c:v>6.6799999999999998E-2</c:v>
                </c:pt>
                <c:pt idx="46">
                  <c:v>6.83E-2</c:v>
                </c:pt>
                <c:pt idx="47">
                  <c:v>6.9800000000000001E-2</c:v>
                </c:pt>
                <c:pt idx="48">
                  <c:v>7.1300000000000002E-2</c:v>
                </c:pt>
                <c:pt idx="49">
                  <c:v>7.2800000000000004E-2</c:v>
                </c:pt>
                <c:pt idx="50">
                  <c:v>7.4300000000000005E-2</c:v>
                </c:pt>
                <c:pt idx="51">
                  <c:v>7.5800000000000006E-2</c:v>
                </c:pt>
                <c:pt idx="52">
                  <c:v>7.7299999999999994E-2</c:v>
                </c:pt>
                <c:pt idx="53">
                  <c:v>7.8799999999999995E-2</c:v>
                </c:pt>
                <c:pt idx="54">
                  <c:v>8.0299999999999996E-2</c:v>
                </c:pt>
                <c:pt idx="55">
                  <c:v>8.1799999999999998E-2</c:v>
                </c:pt>
                <c:pt idx="56">
                  <c:v>8.3299999999999999E-2</c:v>
                </c:pt>
                <c:pt idx="57">
                  <c:v>8.48E-2</c:v>
                </c:pt>
                <c:pt idx="58">
                  <c:v>8.6300000000000002E-2</c:v>
                </c:pt>
                <c:pt idx="59">
                  <c:v>8.7800000000000003E-2</c:v>
                </c:pt>
                <c:pt idx="60">
                  <c:v>8.9300000000000004E-2</c:v>
                </c:pt>
                <c:pt idx="61">
                  <c:v>9.0800000000000006E-2</c:v>
                </c:pt>
                <c:pt idx="62">
                  <c:v>9.2299999999999993E-2</c:v>
                </c:pt>
                <c:pt idx="63">
                  <c:v>9.3799999999999994E-2</c:v>
                </c:pt>
                <c:pt idx="64">
                  <c:v>9.5299999999999996E-2</c:v>
                </c:pt>
                <c:pt idx="65">
                  <c:v>9.6799999999999997E-2</c:v>
                </c:pt>
                <c:pt idx="66">
                  <c:v>9.8299999999999998E-2</c:v>
                </c:pt>
                <c:pt idx="67">
                  <c:v>9.98E-2</c:v>
                </c:pt>
                <c:pt idx="68">
                  <c:v>0.10100000000000001</c:v>
                </c:pt>
                <c:pt idx="69">
                  <c:v>0.10299999999999999</c:v>
                </c:pt>
                <c:pt idx="70">
                  <c:v>0.104</c:v>
                </c:pt>
                <c:pt idx="71">
                  <c:v>0.106</c:v>
                </c:pt>
                <c:pt idx="72">
                  <c:v>0.107</c:v>
                </c:pt>
                <c:pt idx="73">
                  <c:v>0.109</c:v>
                </c:pt>
                <c:pt idx="74">
                  <c:v>0.11</c:v>
                </c:pt>
                <c:pt idx="75">
                  <c:v>0.112</c:v>
                </c:pt>
                <c:pt idx="76">
                  <c:v>0.113</c:v>
                </c:pt>
                <c:pt idx="77">
                  <c:v>0.115</c:v>
                </c:pt>
                <c:pt idx="78">
                  <c:v>0.11600000000000001</c:v>
                </c:pt>
                <c:pt idx="79">
                  <c:v>0.11799999999999999</c:v>
                </c:pt>
                <c:pt idx="80">
                  <c:v>0.11899999999999999</c:v>
                </c:pt>
                <c:pt idx="81">
                  <c:v>0.121</c:v>
                </c:pt>
                <c:pt idx="82">
                  <c:v>0.122</c:v>
                </c:pt>
                <c:pt idx="83">
                  <c:v>0.124</c:v>
                </c:pt>
                <c:pt idx="84">
                  <c:v>0.125</c:v>
                </c:pt>
                <c:pt idx="85">
                  <c:v>0.127</c:v>
                </c:pt>
                <c:pt idx="86">
                  <c:v>0.128</c:v>
                </c:pt>
                <c:pt idx="87">
                  <c:v>0.13</c:v>
                </c:pt>
                <c:pt idx="88">
                  <c:v>0.13100000000000001</c:v>
                </c:pt>
                <c:pt idx="89">
                  <c:v>0.13300000000000001</c:v>
                </c:pt>
                <c:pt idx="90">
                  <c:v>0.13400000000000001</c:v>
                </c:pt>
                <c:pt idx="91">
                  <c:v>0.13600000000000001</c:v>
                </c:pt>
                <c:pt idx="92">
                  <c:v>0.13700000000000001</c:v>
                </c:pt>
                <c:pt idx="93">
                  <c:v>0.13900000000000001</c:v>
                </c:pt>
                <c:pt idx="94">
                  <c:v>0.14000000000000001</c:v>
                </c:pt>
                <c:pt idx="95">
                  <c:v>0.14199999999999999</c:v>
                </c:pt>
                <c:pt idx="96">
                  <c:v>0.14299999999999999</c:v>
                </c:pt>
                <c:pt idx="97">
                  <c:v>0.14499999999999999</c:v>
                </c:pt>
                <c:pt idx="98">
                  <c:v>0.14599999999999999</c:v>
                </c:pt>
                <c:pt idx="99">
                  <c:v>0.14799999999999999</c:v>
                </c:pt>
                <c:pt idx="100">
                  <c:v>0.14899999999999999</c:v>
                </c:pt>
                <c:pt idx="101">
                  <c:v>0.15</c:v>
                </c:pt>
              </c:numCache>
            </c:numRef>
          </c:xVal>
          <c:yVal>
            <c:numRef>
              <c:f>Ferrite!$F$4:$F$105</c:f>
              <c:numCache>
                <c:formatCode>0.00E+00</c:formatCode>
                <c:ptCount val="102"/>
                <c:pt idx="0">
                  <c:v>0</c:v>
                </c:pt>
                <c:pt idx="1">
                  <c:v>372</c:v>
                </c:pt>
                <c:pt idx="2">
                  <c:v>519</c:v>
                </c:pt>
                <c:pt idx="3">
                  <c:v>624</c:v>
                </c:pt>
                <c:pt idx="4">
                  <c:v>670</c:v>
                </c:pt>
                <c:pt idx="5">
                  <c:v>693</c:v>
                </c:pt>
                <c:pt idx="6">
                  <c:v>706</c:v>
                </c:pt>
                <c:pt idx="7">
                  <c:v>714</c:v>
                </c:pt>
                <c:pt idx="8">
                  <c:v>720</c:v>
                </c:pt>
                <c:pt idx="9">
                  <c:v>724</c:v>
                </c:pt>
                <c:pt idx="10">
                  <c:v>727</c:v>
                </c:pt>
                <c:pt idx="11">
                  <c:v>730</c:v>
                </c:pt>
                <c:pt idx="12">
                  <c:v>732</c:v>
                </c:pt>
                <c:pt idx="13">
                  <c:v>734</c:v>
                </c:pt>
                <c:pt idx="14">
                  <c:v>735</c:v>
                </c:pt>
                <c:pt idx="15">
                  <c:v>737</c:v>
                </c:pt>
                <c:pt idx="16">
                  <c:v>738</c:v>
                </c:pt>
                <c:pt idx="17">
                  <c:v>739</c:v>
                </c:pt>
                <c:pt idx="18">
                  <c:v>741</c:v>
                </c:pt>
                <c:pt idx="19">
                  <c:v>742</c:v>
                </c:pt>
                <c:pt idx="20">
                  <c:v>743</c:v>
                </c:pt>
                <c:pt idx="21">
                  <c:v>744</c:v>
                </c:pt>
                <c:pt idx="22">
                  <c:v>745</c:v>
                </c:pt>
                <c:pt idx="23">
                  <c:v>746</c:v>
                </c:pt>
                <c:pt idx="24">
                  <c:v>747</c:v>
                </c:pt>
                <c:pt idx="25">
                  <c:v>748</c:v>
                </c:pt>
                <c:pt idx="26">
                  <c:v>749</c:v>
                </c:pt>
                <c:pt idx="27">
                  <c:v>749</c:v>
                </c:pt>
                <c:pt idx="28">
                  <c:v>750</c:v>
                </c:pt>
                <c:pt idx="29">
                  <c:v>751</c:v>
                </c:pt>
                <c:pt idx="30">
                  <c:v>752</c:v>
                </c:pt>
                <c:pt idx="31">
                  <c:v>753</c:v>
                </c:pt>
                <c:pt idx="32">
                  <c:v>754</c:v>
                </c:pt>
                <c:pt idx="33">
                  <c:v>754</c:v>
                </c:pt>
                <c:pt idx="34">
                  <c:v>755</c:v>
                </c:pt>
                <c:pt idx="35">
                  <c:v>756</c:v>
                </c:pt>
                <c:pt idx="36">
                  <c:v>757</c:v>
                </c:pt>
                <c:pt idx="37">
                  <c:v>758</c:v>
                </c:pt>
                <c:pt idx="38">
                  <c:v>758</c:v>
                </c:pt>
                <c:pt idx="39">
                  <c:v>759</c:v>
                </c:pt>
                <c:pt idx="40">
                  <c:v>760</c:v>
                </c:pt>
                <c:pt idx="41">
                  <c:v>761</c:v>
                </c:pt>
                <c:pt idx="42">
                  <c:v>761</c:v>
                </c:pt>
                <c:pt idx="43">
                  <c:v>762</c:v>
                </c:pt>
                <c:pt idx="44">
                  <c:v>763</c:v>
                </c:pt>
                <c:pt idx="45">
                  <c:v>764</c:v>
                </c:pt>
                <c:pt idx="46">
                  <c:v>764</c:v>
                </c:pt>
                <c:pt idx="47">
                  <c:v>765</c:v>
                </c:pt>
                <c:pt idx="48">
                  <c:v>766</c:v>
                </c:pt>
                <c:pt idx="49">
                  <c:v>767</c:v>
                </c:pt>
                <c:pt idx="50">
                  <c:v>767</c:v>
                </c:pt>
                <c:pt idx="51">
                  <c:v>768</c:v>
                </c:pt>
                <c:pt idx="52">
                  <c:v>769</c:v>
                </c:pt>
                <c:pt idx="53">
                  <c:v>770</c:v>
                </c:pt>
                <c:pt idx="54">
                  <c:v>770</c:v>
                </c:pt>
                <c:pt idx="55">
                  <c:v>771</c:v>
                </c:pt>
                <c:pt idx="56">
                  <c:v>772</c:v>
                </c:pt>
                <c:pt idx="57">
                  <c:v>773</c:v>
                </c:pt>
                <c:pt idx="58">
                  <c:v>773</c:v>
                </c:pt>
                <c:pt idx="59">
                  <c:v>774</c:v>
                </c:pt>
                <c:pt idx="60">
                  <c:v>775</c:v>
                </c:pt>
                <c:pt idx="61">
                  <c:v>775</c:v>
                </c:pt>
                <c:pt idx="62">
                  <c:v>776</c:v>
                </c:pt>
                <c:pt idx="63">
                  <c:v>777</c:v>
                </c:pt>
                <c:pt idx="64">
                  <c:v>778</c:v>
                </c:pt>
                <c:pt idx="65">
                  <c:v>778</c:v>
                </c:pt>
                <c:pt idx="66">
                  <c:v>779</c:v>
                </c:pt>
                <c:pt idx="67">
                  <c:v>780</c:v>
                </c:pt>
                <c:pt idx="68">
                  <c:v>780</c:v>
                </c:pt>
                <c:pt idx="69">
                  <c:v>781</c:v>
                </c:pt>
                <c:pt idx="70">
                  <c:v>782</c:v>
                </c:pt>
                <c:pt idx="71">
                  <c:v>782</c:v>
                </c:pt>
                <c:pt idx="72">
                  <c:v>783</c:v>
                </c:pt>
                <c:pt idx="73">
                  <c:v>784</c:v>
                </c:pt>
                <c:pt idx="74">
                  <c:v>785</c:v>
                </c:pt>
                <c:pt idx="75">
                  <c:v>785</c:v>
                </c:pt>
                <c:pt idx="76">
                  <c:v>786</c:v>
                </c:pt>
                <c:pt idx="77">
                  <c:v>787</c:v>
                </c:pt>
                <c:pt idx="78">
                  <c:v>787</c:v>
                </c:pt>
                <c:pt idx="79">
                  <c:v>788</c:v>
                </c:pt>
                <c:pt idx="80">
                  <c:v>789</c:v>
                </c:pt>
                <c:pt idx="81">
                  <c:v>789</c:v>
                </c:pt>
                <c:pt idx="82">
                  <c:v>790</c:v>
                </c:pt>
                <c:pt idx="83">
                  <c:v>791</c:v>
                </c:pt>
                <c:pt idx="84">
                  <c:v>791</c:v>
                </c:pt>
                <c:pt idx="85">
                  <c:v>792</c:v>
                </c:pt>
                <c:pt idx="86">
                  <c:v>793</c:v>
                </c:pt>
                <c:pt idx="87">
                  <c:v>793</c:v>
                </c:pt>
                <c:pt idx="88">
                  <c:v>794</c:v>
                </c:pt>
                <c:pt idx="89">
                  <c:v>795</c:v>
                </c:pt>
                <c:pt idx="90">
                  <c:v>795</c:v>
                </c:pt>
                <c:pt idx="91">
                  <c:v>796</c:v>
                </c:pt>
                <c:pt idx="92">
                  <c:v>797</c:v>
                </c:pt>
                <c:pt idx="93">
                  <c:v>797</c:v>
                </c:pt>
                <c:pt idx="94">
                  <c:v>798</c:v>
                </c:pt>
                <c:pt idx="95">
                  <c:v>799</c:v>
                </c:pt>
                <c:pt idx="96">
                  <c:v>799</c:v>
                </c:pt>
                <c:pt idx="97">
                  <c:v>800</c:v>
                </c:pt>
                <c:pt idx="98">
                  <c:v>801</c:v>
                </c:pt>
                <c:pt idx="99">
                  <c:v>801</c:v>
                </c:pt>
                <c:pt idx="100">
                  <c:v>802</c:v>
                </c:pt>
                <c:pt idx="101">
                  <c:v>802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Ferrite!$R$5:$R$105</c:f>
              <c:numCache>
                <c:formatCode>General</c:formatCode>
                <c:ptCount val="101"/>
              </c:numCache>
            </c:numRef>
          </c:xVal>
          <c:yVal>
            <c:numRef>
              <c:f>Ferrite!$S$5:$S$105</c:f>
              <c:numCache>
                <c:formatCode>General</c:formatCode>
                <c:ptCount val="101"/>
              </c:numCache>
            </c:numRef>
          </c:yVal>
          <c:smooth val="0"/>
        </c:ser>
        <c:ser>
          <c:idx val="2"/>
          <c:order val="2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Ferrite!$AH$4:$AH$104</c:f>
              <c:numCache>
                <c:formatCode>General</c:formatCode>
                <c:ptCount val="101"/>
                <c:pt idx="0">
                  <c:v>0</c:v>
                </c:pt>
                <c:pt idx="1">
                  <c:v>1.50029E-3</c:v>
                </c:pt>
                <c:pt idx="2">
                  <c:v>3.000422E-3</c:v>
                </c:pt>
                <c:pt idx="3">
                  <c:v>4.5002449999999999E-3</c:v>
                </c:pt>
                <c:pt idx="4">
                  <c:v>6.0000130000000002E-3</c:v>
                </c:pt>
                <c:pt idx="5">
                  <c:v>7.5000350000000004E-3</c:v>
                </c:pt>
                <c:pt idx="6">
                  <c:v>9.0003129999999994E-3</c:v>
                </c:pt>
                <c:pt idx="7">
                  <c:v>1.0500519999999999E-2</c:v>
                </c:pt>
                <c:pt idx="8">
                  <c:v>1.2000419999999999E-2</c:v>
                </c:pt>
                <c:pt idx="9">
                  <c:v>1.350026E-2</c:v>
                </c:pt>
                <c:pt idx="10">
                  <c:v>1.5000319999999999E-2</c:v>
                </c:pt>
                <c:pt idx="11">
                  <c:v>1.6500540000000001E-2</c:v>
                </c:pt>
                <c:pt idx="12">
                  <c:v>1.8000269999999999E-2</c:v>
                </c:pt>
                <c:pt idx="13">
                  <c:v>1.9500719999999999E-2</c:v>
                </c:pt>
                <c:pt idx="14">
                  <c:v>2.1001410000000002E-2</c:v>
                </c:pt>
                <c:pt idx="15">
                  <c:v>2.2501690000000001E-2</c:v>
                </c:pt>
                <c:pt idx="16">
                  <c:v>2.4000199999999999E-2</c:v>
                </c:pt>
                <c:pt idx="17">
                  <c:v>2.550005E-2</c:v>
                </c:pt>
                <c:pt idx="18">
                  <c:v>2.7000110000000001E-2</c:v>
                </c:pt>
                <c:pt idx="19">
                  <c:v>2.8500259999999999E-2</c:v>
                </c:pt>
                <c:pt idx="20">
                  <c:v>3.0000579999999999E-2</c:v>
                </c:pt>
                <c:pt idx="21">
                  <c:v>3.1498180000000001E-2</c:v>
                </c:pt>
                <c:pt idx="22">
                  <c:v>3.2998529999999998E-2</c:v>
                </c:pt>
                <c:pt idx="23">
                  <c:v>3.4498939999999999E-2</c:v>
                </c:pt>
                <c:pt idx="24">
                  <c:v>3.6000320000000002E-2</c:v>
                </c:pt>
                <c:pt idx="25">
                  <c:v>3.7500770000000003E-2</c:v>
                </c:pt>
                <c:pt idx="26">
                  <c:v>3.9002559999999999E-2</c:v>
                </c:pt>
                <c:pt idx="27">
                  <c:v>4.0506199999999999E-2</c:v>
                </c:pt>
                <c:pt idx="28">
                  <c:v>4.2008570000000002E-2</c:v>
                </c:pt>
                <c:pt idx="29">
                  <c:v>4.3508980000000003E-2</c:v>
                </c:pt>
                <c:pt idx="30">
                  <c:v>4.500908E-2</c:v>
                </c:pt>
                <c:pt idx="31">
                  <c:v>4.6509250000000002E-2</c:v>
                </c:pt>
                <c:pt idx="32">
                  <c:v>4.8010240000000003E-2</c:v>
                </c:pt>
                <c:pt idx="33">
                  <c:v>4.9510739999999998E-2</c:v>
                </c:pt>
                <c:pt idx="34">
                  <c:v>5.1011340000000002E-2</c:v>
                </c:pt>
                <c:pt idx="35">
                  <c:v>5.2510769999999998E-2</c:v>
                </c:pt>
                <c:pt idx="36">
                  <c:v>5.4010669999999997E-2</c:v>
                </c:pt>
                <c:pt idx="37">
                  <c:v>5.5510539999999997E-2</c:v>
                </c:pt>
                <c:pt idx="38">
                  <c:v>5.7013830000000001E-2</c:v>
                </c:pt>
                <c:pt idx="39">
                  <c:v>5.8517649999999997E-2</c:v>
                </c:pt>
                <c:pt idx="40">
                  <c:v>6.0021480000000002E-2</c:v>
                </c:pt>
                <c:pt idx="41">
                  <c:v>6.1523769999999998E-2</c:v>
                </c:pt>
                <c:pt idx="42">
                  <c:v>6.3020469999999995E-2</c:v>
                </c:pt>
                <c:pt idx="43">
                  <c:v>6.4516589999999999E-2</c:v>
                </c:pt>
                <c:pt idx="44">
                  <c:v>6.6012669999999996E-2</c:v>
                </c:pt>
                <c:pt idx="45">
                  <c:v>6.7508780000000004E-2</c:v>
                </c:pt>
                <c:pt idx="46">
                  <c:v>6.9011749999999997E-2</c:v>
                </c:pt>
                <c:pt idx="47">
                  <c:v>7.0519200000000004E-2</c:v>
                </c:pt>
                <c:pt idx="48">
                  <c:v>7.2022439999999993E-2</c:v>
                </c:pt>
                <c:pt idx="49">
                  <c:v>7.3522779999999996E-2</c:v>
                </c:pt>
                <c:pt idx="50">
                  <c:v>7.5022549999999993E-2</c:v>
                </c:pt>
                <c:pt idx="51">
                  <c:v>7.6522889999999996E-2</c:v>
                </c:pt>
                <c:pt idx="52">
                  <c:v>7.8022720000000004E-2</c:v>
                </c:pt>
                <c:pt idx="53">
                  <c:v>7.9522869999999996E-2</c:v>
                </c:pt>
                <c:pt idx="54">
                  <c:v>8.1023440000000002E-2</c:v>
                </c:pt>
                <c:pt idx="55">
                  <c:v>8.2524570000000005E-2</c:v>
                </c:pt>
                <c:pt idx="56">
                  <c:v>8.4020189999999995E-2</c:v>
                </c:pt>
                <c:pt idx="57">
                  <c:v>8.5512690000000002E-2</c:v>
                </c:pt>
                <c:pt idx="58">
                  <c:v>8.700534E-2</c:v>
                </c:pt>
                <c:pt idx="59">
                  <c:v>8.8498569999999999E-2</c:v>
                </c:pt>
                <c:pt idx="60">
                  <c:v>8.9992020000000006E-2</c:v>
                </c:pt>
                <c:pt idx="61">
                  <c:v>9.1483960000000003E-2</c:v>
                </c:pt>
                <c:pt idx="62">
                  <c:v>9.29759E-2</c:v>
                </c:pt>
                <c:pt idx="63">
                  <c:v>9.4479010000000002E-2</c:v>
                </c:pt>
                <c:pt idx="64">
                  <c:v>9.5985459999999995E-2</c:v>
                </c:pt>
                <c:pt idx="65">
                  <c:v>9.7490660000000007E-2</c:v>
                </c:pt>
                <c:pt idx="66">
                  <c:v>9.8998210000000003E-2</c:v>
                </c:pt>
                <c:pt idx="67">
                  <c:v>0.1005042</c:v>
                </c:pt>
                <c:pt idx="68">
                  <c:v>0.1020105</c:v>
                </c:pt>
                <c:pt idx="69">
                  <c:v>0.1035184</c:v>
                </c:pt>
                <c:pt idx="70">
                  <c:v>0.1050258</c:v>
                </c:pt>
                <c:pt idx="71">
                  <c:v>0.1065316</c:v>
                </c:pt>
                <c:pt idx="72">
                  <c:v>0.1080357</c:v>
                </c:pt>
                <c:pt idx="73">
                  <c:v>0.1095431</c:v>
                </c:pt>
                <c:pt idx="74">
                  <c:v>0.111051</c:v>
                </c:pt>
                <c:pt idx="75">
                  <c:v>0.1125568</c:v>
                </c:pt>
                <c:pt idx="76">
                  <c:v>0.1140637</c:v>
                </c:pt>
                <c:pt idx="77">
                  <c:v>0.11556180000000001</c:v>
                </c:pt>
                <c:pt idx="78">
                  <c:v>0.1170548</c:v>
                </c:pt>
                <c:pt idx="79">
                  <c:v>0.11854679999999999</c:v>
                </c:pt>
                <c:pt idx="80">
                  <c:v>0.1200389</c:v>
                </c:pt>
                <c:pt idx="81">
                  <c:v>0.1215309</c:v>
                </c:pt>
                <c:pt idx="82">
                  <c:v>0.1230229</c:v>
                </c:pt>
                <c:pt idx="83">
                  <c:v>0.124515</c:v>
                </c:pt>
                <c:pt idx="84">
                  <c:v>0.1260076</c:v>
                </c:pt>
                <c:pt idx="85">
                  <c:v>0.12749959999999999</c:v>
                </c:pt>
                <c:pt idx="86">
                  <c:v>0.12899330000000001</c:v>
                </c:pt>
                <c:pt idx="87">
                  <c:v>0.1304932</c:v>
                </c:pt>
                <c:pt idx="88">
                  <c:v>0.13200149999999999</c:v>
                </c:pt>
                <c:pt idx="89">
                  <c:v>0.1335171</c:v>
                </c:pt>
                <c:pt idx="90">
                  <c:v>0.1350317</c:v>
                </c:pt>
                <c:pt idx="91">
                  <c:v>0.13653699999999999</c:v>
                </c:pt>
                <c:pt idx="92">
                  <c:v>0.13804</c:v>
                </c:pt>
                <c:pt idx="93">
                  <c:v>0.1395402</c:v>
                </c:pt>
                <c:pt idx="94">
                  <c:v>0.1410402</c:v>
                </c:pt>
                <c:pt idx="95">
                  <c:v>0.14254020000000001</c:v>
                </c:pt>
                <c:pt idx="96">
                  <c:v>0.14404030000000001</c:v>
                </c:pt>
                <c:pt idx="97">
                  <c:v>0.14554030000000001</c:v>
                </c:pt>
                <c:pt idx="98">
                  <c:v>0.14704030000000001</c:v>
                </c:pt>
                <c:pt idx="99">
                  <c:v>0.14854029999999999</c:v>
                </c:pt>
                <c:pt idx="100">
                  <c:v>0.1500399</c:v>
                </c:pt>
              </c:numCache>
            </c:numRef>
          </c:xVal>
          <c:yVal>
            <c:numRef>
              <c:f>Ferrite!$AI$4:$AI$104</c:f>
              <c:numCache>
                <c:formatCode>General</c:formatCode>
                <c:ptCount val="101"/>
                <c:pt idx="0">
                  <c:v>2.677638E-3</c:v>
                </c:pt>
                <c:pt idx="1">
                  <c:v>300.0711</c:v>
                </c:pt>
                <c:pt idx="2">
                  <c:v>553.3279</c:v>
                </c:pt>
                <c:pt idx="3">
                  <c:v>607.9982</c:v>
                </c:pt>
                <c:pt idx="4">
                  <c:v>646.75480000000005</c:v>
                </c:pt>
                <c:pt idx="5">
                  <c:v>673.34180000000003</c:v>
                </c:pt>
                <c:pt idx="6">
                  <c:v>690.97500000000002</c:v>
                </c:pt>
                <c:pt idx="7">
                  <c:v>701.80799999999999</c:v>
                </c:pt>
                <c:pt idx="8">
                  <c:v>710.62710000000004</c:v>
                </c:pt>
                <c:pt idx="9">
                  <c:v>715.91920000000005</c:v>
                </c:pt>
                <c:pt idx="10">
                  <c:v>718.54160000000002</c:v>
                </c:pt>
                <c:pt idx="11">
                  <c:v>722.23659999999995</c:v>
                </c:pt>
                <c:pt idx="12">
                  <c:v>724.41290000000004</c:v>
                </c:pt>
                <c:pt idx="13">
                  <c:v>724.88930000000005</c:v>
                </c:pt>
                <c:pt idx="14">
                  <c:v>726.31799999999998</c:v>
                </c:pt>
                <c:pt idx="15">
                  <c:v>727.61400000000003</c:v>
                </c:pt>
                <c:pt idx="16">
                  <c:v>728.85609999999997</c:v>
                </c:pt>
                <c:pt idx="17">
                  <c:v>729.97310000000004</c:v>
                </c:pt>
                <c:pt idx="18">
                  <c:v>732.37480000000005</c:v>
                </c:pt>
                <c:pt idx="19">
                  <c:v>733.26289999999995</c:v>
                </c:pt>
                <c:pt idx="20">
                  <c:v>733.22619999999995</c:v>
                </c:pt>
                <c:pt idx="21">
                  <c:v>734.33979999999997</c:v>
                </c:pt>
                <c:pt idx="22">
                  <c:v>736.60040000000004</c:v>
                </c:pt>
                <c:pt idx="23">
                  <c:v>737.64279999999997</c:v>
                </c:pt>
                <c:pt idx="24">
                  <c:v>738.62080000000003</c:v>
                </c:pt>
                <c:pt idx="25">
                  <c:v>739.68259999999998</c:v>
                </c:pt>
                <c:pt idx="26">
                  <c:v>740.5992</c:v>
                </c:pt>
                <c:pt idx="27">
                  <c:v>740.36829999999998</c:v>
                </c:pt>
                <c:pt idx="28">
                  <c:v>741.42899999999997</c:v>
                </c:pt>
                <c:pt idx="29">
                  <c:v>742.40729999999996</c:v>
                </c:pt>
                <c:pt idx="30">
                  <c:v>744.69740000000002</c:v>
                </c:pt>
                <c:pt idx="31">
                  <c:v>745.68539999999996</c:v>
                </c:pt>
                <c:pt idx="32">
                  <c:v>745.34230000000002</c:v>
                </c:pt>
                <c:pt idx="33">
                  <c:v>747.66269999999997</c:v>
                </c:pt>
                <c:pt idx="34">
                  <c:v>748.44920000000002</c:v>
                </c:pt>
                <c:pt idx="35">
                  <c:v>749.38019999999995</c:v>
                </c:pt>
                <c:pt idx="36">
                  <c:v>750.29160000000002</c:v>
                </c:pt>
                <c:pt idx="37">
                  <c:v>751.37379999999996</c:v>
                </c:pt>
                <c:pt idx="38">
                  <c:v>752.34100000000001</c:v>
                </c:pt>
                <c:pt idx="39">
                  <c:v>753.29349999999999</c:v>
                </c:pt>
                <c:pt idx="40">
                  <c:v>754.17819999999995</c:v>
                </c:pt>
                <c:pt idx="41">
                  <c:v>755.3075</c:v>
                </c:pt>
                <c:pt idx="42">
                  <c:v>756.0566</c:v>
                </c:pt>
                <c:pt idx="43">
                  <c:v>756.745</c:v>
                </c:pt>
                <c:pt idx="44">
                  <c:v>758.01120000000003</c:v>
                </c:pt>
                <c:pt idx="45">
                  <c:v>758.53710000000001</c:v>
                </c:pt>
                <c:pt idx="46">
                  <c:v>759.61469999999997</c:v>
                </c:pt>
                <c:pt idx="47">
                  <c:v>760.54859999999996</c:v>
                </c:pt>
                <c:pt idx="48">
                  <c:v>761.38699999999994</c:v>
                </c:pt>
                <c:pt idx="49">
                  <c:v>762.30100000000004</c:v>
                </c:pt>
                <c:pt idx="50">
                  <c:v>763.13040000000001</c:v>
                </c:pt>
                <c:pt idx="51">
                  <c:v>764.02549999999997</c:v>
                </c:pt>
                <c:pt idx="52">
                  <c:v>764.85810000000004</c:v>
                </c:pt>
                <c:pt idx="53">
                  <c:v>764.46199999999999</c:v>
                </c:pt>
                <c:pt idx="54">
                  <c:v>766.59090000000003</c:v>
                </c:pt>
                <c:pt idx="55">
                  <c:v>767.49390000000005</c:v>
                </c:pt>
                <c:pt idx="56">
                  <c:v>768.37379999999996</c:v>
                </c:pt>
                <c:pt idx="57">
                  <c:v>769.03139999999996</c:v>
                </c:pt>
                <c:pt idx="58">
                  <c:v>770.08749999999998</c:v>
                </c:pt>
                <c:pt idx="59">
                  <c:v>770.74659999999994</c:v>
                </c:pt>
                <c:pt idx="60">
                  <c:v>771.6771</c:v>
                </c:pt>
                <c:pt idx="61">
                  <c:v>772.37289999999996</c:v>
                </c:pt>
                <c:pt idx="62">
                  <c:v>773.15809999999999</c:v>
                </c:pt>
                <c:pt idx="63">
                  <c:v>775.51110000000006</c:v>
                </c:pt>
                <c:pt idx="64">
                  <c:v>774.65189999999996</c:v>
                </c:pt>
                <c:pt idx="65">
                  <c:v>776.99869999999999</c:v>
                </c:pt>
                <c:pt idx="66">
                  <c:v>776.25149999999996</c:v>
                </c:pt>
                <c:pt idx="67">
                  <c:v>778.74099999999999</c:v>
                </c:pt>
                <c:pt idx="68">
                  <c:v>777.89790000000005</c:v>
                </c:pt>
                <c:pt idx="69">
                  <c:v>779.03719999999998</c:v>
                </c:pt>
                <c:pt idx="70">
                  <c:v>779.43669999999997</c:v>
                </c:pt>
                <c:pt idx="71">
                  <c:v>780.5009</c:v>
                </c:pt>
                <c:pt idx="72">
                  <c:v>781.34069999999997</c:v>
                </c:pt>
                <c:pt idx="73">
                  <c:v>781.85109999999997</c:v>
                </c:pt>
                <c:pt idx="74">
                  <c:v>782.61429999999996</c:v>
                </c:pt>
                <c:pt idx="75">
                  <c:v>783.35159999999996</c:v>
                </c:pt>
                <c:pt idx="76">
                  <c:v>784.11789999999996</c:v>
                </c:pt>
                <c:pt idx="77">
                  <c:v>785.20759999999996</c:v>
                </c:pt>
                <c:pt idx="78">
                  <c:v>787.28499999999997</c:v>
                </c:pt>
                <c:pt idx="79">
                  <c:v>786.4058</c:v>
                </c:pt>
                <c:pt idx="80">
                  <c:v>787.11540000000002</c:v>
                </c:pt>
                <c:pt idx="81">
                  <c:v>787.83230000000003</c:v>
                </c:pt>
                <c:pt idx="82">
                  <c:v>788.65629999999999</c:v>
                </c:pt>
                <c:pt idx="83">
                  <c:v>790.61009999999999</c:v>
                </c:pt>
                <c:pt idx="84">
                  <c:v>791.34460000000001</c:v>
                </c:pt>
                <c:pt idx="85">
                  <c:v>790.83810000000005</c:v>
                </c:pt>
                <c:pt idx="86">
                  <c:v>791.51559999999995</c:v>
                </c:pt>
                <c:pt idx="87">
                  <c:v>792.1635</c:v>
                </c:pt>
                <c:pt idx="88">
                  <c:v>792.84490000000005</c:v>
                </c:pt>
                <c:pt idx="89">
                  <c:v>793.59879999999998</c:v>
                </c:pt>
                <c:pt idx="90">
                  <c:v>794.31010000000003</c:v>
                </c:pt>
                <c:pt idx="91">
                  <c:v>796.36599999999999</c:v>
                </c:pt>
                <c:pt idx="92">
                  <c:v>797.05769999999995</c:v>
                </c:pt>
                <c:pt idx="93">
                  <c:v>797.75260000000003</c:v>
                </c:pt>
                <c:pt idx="94">
                  <c:v>796.72860000000003</c:v>
                </c:pt>
                <c:pt idx="95">
                  <c:v>797.44010000000003</c:v>
                </c:pt>
                <c:pt idx="96">
                  <c:v>798.09810000000004</c:v>
                </c:pt>
                <c:pt idx="97">
                  <c:v>798.75959999999998</c:v>
                </c:pt>
                <c:pt idx="98">
                  <c:v>801.17309999999998</c:v>
                </c:pt>
                <c:pt idx="99">
                  <c:v>800.10149999999999</c:v>
                </c:pt>
                <c:pt idx="100">
                  <c:v>802.65260000000001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1304832"/>
        <c:axId val="193143552"/>
      </c:scatterChart>
      <c:valAx>
        <c:axId val="171304832"/>
        <c:scaling>
          <c:orientation val="minMax"/>
          <c:max val="0.15000000000000002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3143552"/>
        <c:crosses val="autoZero"/>
        <c:crossBetween val="midCat"/>
        <c:majorUnit val="3.0000000000000006E-2"/>
      </c:valAx>
      <c:valAx>
        <c:axId val="193143552"/>
        <c:scaling>
          <c:orientation val="minMax"/>
          <c:max val="1500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Stress (Mpa)</a:t>
                </a:r>
              </a:p>
            </c:rich>
          </c:tx>
          <c:layout/>
          <c:overlay val="0"/>
        </c:title>
        <c:numFmt formatCode="#,##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71304832"/>
        <c:crosses val="autoZero"/>
        <c:crossBetween val="midCat"/>
        <c:majorUnit val="300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44539887059571"/>
          <c:y val="5.0925925925925923E-2"/>
          <c:w val="0.75835089742570061"/>
          <c:h val="0.78016472688388694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Martensite!$D$6:$D$106</c:f>
              <c:numCache>
                <c:formatCode>0.00E+00</c:formatCode>
                <c:ptCount val="101"/>
                <c:pt idx="0">
                  <c:v>0</c:v>
                </c:pt>
                <c:pt idx="1">
                  <c:v>1.5E-3</c:v>
                </c:pt>
                <c:pt idx="2">
                  <c:v>3.0000000000000001E-3</c:v>
                </c:pt>
                <c:pt idx="3">
                  <c:v>4.4999999999999997E-3</c:v>
                </c:pt>
                <c:pt idx="4">
                  <c:v>6.0000000000000001E-3</c:v>
                </c:pt>
                <c:pt idx="5">
                  <c:v>7.4999999999999997E-3</c:v>
                </c:pt>
                <c:pt idx="6">
                  <c:v>8.9999999999999993E-3</c:v>
                </c:pt>
                <c:pt idx="7">
                  <c:v>1.0500000000000001E-2</c:v>
                </c:pt>
                <c:pt idx="8">
                  <c:v>1.2E-2</c:v>
                </c:pt>
                <c:pt idx="9">
                  <c:v>1.35E-2</c:v>
                </c:pt>
                <c:pt idx="10">
                  <c:v>1.4999999999999999E-2</c:v>
                </c:pt>
                <c:pt idx="11">
                  <c:v>1.6500000000000001E-2</c:v>
                </c:pt>
                <c:pt idx="12">
                  <c:v>1.7999999999999999E-2</c:v>
                </c:pt>
                <c:pt idx="13">
                  <c:v>1.95E-2</c:v>
                </c:pt>
                <c:pt idx="14">
                  <c:v>2.1000000000000001E-2</c:v>
                </c:pt>
                <c:pt idx="15">
                  <c:v>2.2499999999999999E-2</c:v>
                </c:pt>
                <c:pt idx="16">
                  <c:v>2.4E-2</c:v>
                </c:pt>
                <c:pt idx="17">
                  <c:v>2.5499999999999998E-2</c:v>
                </c:pt>
                <c:pt idx="18">
                  <c:v>2.7E-2</c:v>
                </c:pt>
                <c:pt idx="19">
                  <c:v>2.8500000000000001E-2</c:v>
                </c:pt>
                <c:pt idx="20">
                  <c:v>0.03</c:v>
                </c:pt>
                <c:pt idx="21">
                  <c:v>3.15E-2</c:v>
                </c:pt>
                <c:pt idx="22">
                  <c:v>3.3000000000000002E-2</c:v>
                </c:pt>
                <c:pt idx="23">
                  <c:v>3.4500000000000003E-2</c:v>
                </c:pt>
                <c:pt idx="24">
                  <c:v>3.5999999999999997E-2</c:v>
                </c:pt>
                <c:pt idx="25">
                  <c:v>3.7499999999999999E-2</c:v>
                </c:pt>
                <c:pt idx="26">
                  <c:v>3.9E-2</c:v>
                </c:pt>
                <c:pt idx="27">
                  <c:v>4.0500000000000001E-2</c:v>
                </c:pt>
                <c:pt idx="28">
                  <c:v>4.2000000000000003E-2</c:v>
                </c:pt>
                <c:pt idx="29">
                  <c:v>4.3499999999999997E-2</c:v>
                </c:pt>
                <c:pt idx="30">
                  <c:v>4.4999999999999998E-2</c:v>
                </c:pt>
                <c:pt idx="31">
                  <c:v>4.65E-2</c:v>
                </c:pt>
                <c:pt idx="32">
                  <c:v>4.8000000000000001E-2</c:v>
                </c:pt>
                <c:pt idx="33">
                  <c:v>4.9500000000000002E-2</c:v>
                </c:pt>
                <c:pt idx="34">
                  <c:v>5.0999999999999997E-2</c:v>
                </c:pt>
                <c:pt idx="35">
                  <c:v>5.2499999999999998E-2</c:v>
                </c:pt>
                <c:pt idx="36">
                  <c:v>5.3999999999999999E-2</c:v>
                </c:pt>
                <c:pt idx="37">
                  <c:v>5.5500000000000001E-2</c:v>
                </c:pt>
                <c:pt idx="38">
                  <c:v>5.7000000000000002E-2</c:v>
                </c:pt>
                <c:pt idx="39">
                  <c:v>5.8500000000000003E-2</c:v>
                </c:pt>
                <c:pt idx="40">
                  <c:v>0.06</c:v>
                </c:pt>
                <c:pt idx="41">
                  <c:v>6.1499999999999999E-2</c:v>
                </c:pt>
                <c:pt idx="42">
                  <c:v>6.3E-2</c:v>
                </c:pt>
                <c:pt idx="43">
                  <c:v>6.4500000000000002E-2</c:v>
                </c:pt>
                <c:pt idx="44">
                  <c:v>6.6000000000000003E-2</c:v>
                </c:pt>
                <c:pt idx="45">
                  <c:v>6.7500000000000004E-2</c:v>
                </c:pt>
                <c:pt idx="46">
                  <c:v>6.9000000000000006E-2</c:v>
                </c:pt>
                <c:pt idx="47">
                  <c:v>7.0499999999999993E-2</c:v>
                </c:pt>
                <c:pt idx="48">
                  <c:v>7.1999999999999995E-2</c:v>
                </c:pt>
                <c:pt idx="49">
                  <c:v>7.3499999999999996E-2</c:v>
                </c:pt>
                <c:pt idx="50">
                  <c:v>7.4999999999999997E-2</c:v>
                </c:pt>
                <c:pt idx="51">
                  <c:v>7.6499999999999999E-2</c:v>
                </c:pt>
                <c:pt idx="52">
                  <c:v>7.8E-2</c:v>
                </c:pt>
                <c:pt idx="53">
                  <c:v>7.9500000000000001E-2</c:v>
                </c:pt>
                <c:pt idx="54">
                  <c:v>8.1000000000000003E-2</c:v>
                </c:pt>
                <c:pt idx="55">
                  <c:v>8.2500000000000004E-2</c:v>
                </c:pt>
                <c:pt idx="56">
                  <c:v>8.4000000000000005E-2</c:v>
                </c:pt>
                <c:pt idx="57">
                  <c:v>8.5500000000000007E-2</c:v>
                </c:pt>
                <c:pt idx="58">
                  <c:v>8.6999999999999994E-2</c:v>
                </c:pt>
                <c:pt idx="59">
                  <c:v>8.8499999999999995E-2</c:v>
                </c:pt>
                <c:pt idx="60">
                  <c:v>0.09</c:v>
                </c:pt>
                <c:pt idx="61">
                  <c:v>9.1499999999999998E-2</c:v>
                </c:pt>
                <c:pt idx="62">
                  <c:v>9.2999999999999999E-2</c:v>
                </c:pt>
                <c:pt idx="63">
                  <c:v>9.4500000000000001E-2</c:v>
                </c:pt>
                <c:pt idx="64">
                  <c:v>9.6000000000000002E-2</c:v>
                </c:pt>
                <c:pt idx="65">
                  <c:v>9.7500000000000003E-2</c:v>
                </c:pt>
                <c:pt idx="66">
                  <c:v>9.9000000000000005E-2</c:v>
                </c:pt>
                <c:pt idx="67">
                  <c:v>0.10100000000000001</c:v>
                </c:pt>
                <c:pt idx="68">
                  <c:v>0.10199999999999999</c:v>
                </c:pt>
                <c:pt idx="69">
                  <c:v>0.104</c:v>
                </c:pt>
                <c:pt idx="70">
                  <c:v>0.105</c:v>
                </c:pt>
                <c:pt idx="71">
                  <c:v>0.107</c:v>
                </c:pt>
                <c:pt idx="72">
                  <c:v>0.108</c:v>
                </c:pt>
                <c:pt idx="73">
                  <c:v>0.11</c:v>
                </c:pt>
                <c:pt idx="74">
                  <c:v>0.111</c:v>
                </c:pt>
                <c:pt idx="75">
                  <c:v>0.113</c:v>
                </c:pt>
                <c:pt idx="76">
                  <c:v>0.114</c:v>
                </c:pt>
                <c:pt idx="77">
                  <c:v>0.11600000000000001</c:v>
                </c:pt>
                <c:pt idx="78">
                  <c:v>0.11700000000000001</c:v>
                </c:pt>
                <c:pt idx="79">
                  <c:v>0.11899999999999999</c:v>
                </c:pt>
                <c:pt idx="80">
                  <c:v>0.12</c:v>
                </c:pt>
                <c:pt idx="81">
                  <c:v>0.122</c:v>
                </c:pt>
                <c:pt idx="82">
                  <c:v>0.123</c:v>
                </c:pt>
                <c:pt idx="83">
                  <c:v>0.125</c:v>
                </c:pt>
                <c:pt idx="84">
                  <c:v>0.126</c:v>
                </c:pt>
                <c:pt idx="85">
                  <c:v>0.128</c:v>
                </c:pt>
                <c:pt idx="86">
                  <c:v>0.129</c:v>
                </c:pt>
                <c:pt idx="87">
                  <c:v>0.13100000000000001</c:v>
                </c:pt>
                <c:pt idx="88">
                  <c:v>0.13200000000000001</c:v>
                </c:pt>
                <c:pt idx="89">
                  <c:v>0.13400000000000001</c:v>
                </c:pt>
                <c:pt idx="90">
                  <c:v>0.13500000000000001</c:v>
                </c:pt>
                <c:pt idx="91">
                  <c:v>0.13700000000000001</c:v>
                </c:pt>
                <c:pt idx="92">
                  <c:v>0.13800000000000001</c:v>
                </c:pt>
                <c:pt idx="93">
                  <c:v>0.14000000000000001</c:v>
                </c:pt>
                <c:pt idx="94">
                  <c:v>0.14099999999999999</c:v>
                </c:pt>
                <c:pt idx="95">
                  <c:v>0.14299999999999999</c:v>
                </c:pt>
                <c:pt idx="96">
                  <c:v>0.14399999999999999</c:v>
                </c:pt>
                <c:pt idx="97">
                  <c:v>0.14599999999999999</c:v>
                </c:pt>
                <c:pt idx="98">
                  <c:v>0.14699999999999999</c:v>
                </c:pt>
                <c:pt idx="99">
                  <c:v>0.14899999999999999</c:v>
                </c:pt>
                <c:pt idx="100">
                  <c:v>0.15</c:v>
                </c:pt>
              </c:numCache>
            </c:numRef>
          </c:xVal>
          <c:yVal>
            <c:numRef>
              <c:f>Martensite!$E$6:$E$106</c:f>
              <c:numCache>
                <c:formatCode>0.00E+00</c:formatCode>
                <c:ptCount val="101"/>
                <c:pt idx="0">
                  <c:v>0</c:v>
                </c:pt>
                <c:pt idx="1">
                  <c:v>292</c:v>
                </c:pt>
                <c:pt idx="2">
                  <c:v>583</c:v>
                </c:pt>
                <c:pt idx="3">
                  <c:v>872</c:v>
                </c:pt>
                <c:pt idx="4">
                  <c:v>1100</c:v>
                </c:pt>
                <c:pt idx="5">
                  <c:v>1160</c:v>
                </c:pt>
                <c:pt idx="6">
                  <c:v>1200</c:v>
                </c:pt>
                <c:pt idx="7">
                  <c:v>1220</c:v>
                </c:pt>
                <c:pt idx="8">
                  <c:v>1240</c:v>
                </c:pt>
                <c:pt idx="9">
                  <c:v>1260</c:v>
                </c:pt>
                <c:pt idx="10">
                  <c:v>1270</c:v>
                </c:pt>
                <c:pt idx="11">
                  <c:v>1280</c:v>
                </c:pt>
                <c:pt idx="12">
                  <c:v>1280</c:v>
                </c:pt>
                <c:pt idx="13">
                  <c:v>1290</c:v>
                </c:pt>
                <c:pt idx="14">
                  <c:v>1290</c:v>
                </c:pt>
                <c:pt idx="15">
                  <c:v>1290</c:v>
                </c:pt>
                <c:pt idx="16">
                  <c:v>1290</c:v>
                </c:pt>
                <c:pt idx="17">
                  <c:v>1290</c:v>
                </c:pt>
                <c:pt idx="18">
                  <c:v>1290</c:v>
                </c:pt>
                <c:pt idx="19">
                  <c:v>1290</c:v>
                </c:pt>
                <c:pt idx="20">
                  <c:v>1290</c:v>
                </c:pt>
                <c:pt idx="21">
                  <c:v>1290</c:v>
                </c:pt>
                <c:pt idx="22">
                  <c:v>1290</c:v>
                </c:pt>
                <c:pt idx="23">
                  <c:v>1290</c:v>
                </c:pt>
                <c:pt idx="24">
                  <c:v>1290</c:v>
                </c:pt>
                <c:pt idx="25">
                  <c:v>1290</c:v>
                </c:pt>
                <c:pt idx="26">
                  <c:v>1290</c:v>
                </c:pt>
                <c:pt idx="27">
                  <c:v>1290</c:v>
                </c:pt>
                <c:pt idx="28">
                  <c:v>1280</c:v>
                </c:pt>
                <c:pt idx="29">
                  <c:v>1280</c:v>
                </c:pt>
                <c:pt idx="30">
                  <c:v>1280</c:v>
                </c:pt>
                <c:pt idx="31">
                  <c:v>1280</c:v>
                </c:pt>
                <c:pt idx="32">
                  <c:v>1280</c:v>
                </c:pt>
                <c:pt idx="33">
                  <c:v>1280</c:v>
                </c:pt>
                <c:pt idx="34">
                  <c:v>1270</c:v>
                </c:pt>
                <c:pt idx="35">
                  <c:v>1270</c:v>
                </c:pt>
                <c:pt idx="36">
                  <c:v>1270</c:v>
                </c:pt>
                <c:pt idx="37">
                  <c:v>1270</c:v>
                </c:pt>
                <c:pt idx="38">
                  <c:v>1270</c:v>
                </c:pt>
                <c:pt idx="39">
                  <c:v>1270</c:v>
                </c:pt>
                <c:pt idx="40">
                  <c:v>1270</c:v>
                </c:pt>
                <c:pt idx="41">
                  <c:v>1260</c:v>
                </c:pt>
                <c:pt idx="42">
                  <c:v>1260</c:v>
                </c:pt>
                <c:pt idx="43">
                  <c:v>1260</c:v>
                </c:pt>
                <c:pt idx="44">
                  <c:v>1260</c:v>
                </c:pt>
                <c:pt idx="45">
                  <c:v>1260</c:v>
                </c:pt>
                <c:pt idx="46">
                  <c:v>1260</c:v>
                </c:pt>
                <c:pt idx="47">
                  <c:v>1250</c:v>
                </c:pt>
                <c:pt idx="48">
                  <c:v>1250</c:v>
                </c:pt>
                <c:pt idx="49">
                  <c:v>1250</c:v>
                </c:pt>
                <c:pt idx="50">
                  <c:v>1250</c:v>
                </c:pt>
                <c:pt idx="51">
                  <c:v>1250</c:v>
                </c:pt>
                <c:pt idx="52">
                  <c:v>1250</c:v>
                </c:pt>
                <c:pt idx="53">
                  <c:v>1240</c:v>
                </c:pt>
                <c:pt idx="54">
                  <c:v>1240</c:v>
                </c:pt>
                <c:pt idx="55">
                  <c:v>1240</c:v>
                </c:pt>
                <c:pt idx="56">
                  <c:v>1240</c:v>
                </c:pt>
                <c:pt idx="57">
                  <c:v>1240</c:v>
                </c:pt>
                <c:pt idx="58">
                  <c:v>1240</c:v>
                </c:pt>
                <c:pt idx="59">
                  <c:v>1230</c:v>
                </c:pt>
                <c:pt idx="60">
                  <c:v>1230</c:v>
                </c:pt>
                <c:pt idx="61">
                  <c:v>1230</c:v>
                </c:pt>
                <c:pt idx="62">
                  <c:v>1230</c:v>
                </c:pt>
                <c:pt idx="63">
                  <c:v>1230</c:v>
                </c:pt>
                <c:pt idx="64">
                  <c:v>1230</c:v>
                </c:pt>
                <c:pt idx="65">
                  <c:v>1220</c:v>
                </c:pt>
                <c:pt idx="66">
                  <c:v>1220</c:v>
                </c:pt>
                <c:pt idx="67">
                  <c:v>1220</c:v>
                </c:pt>
                <c:pt idx="68">
                  <c:v>1220</c:v>
                </c:pt>
                <c:pt idx="69">
                  <c:v>1220</c:v>
                </c:pt>
                <c:pt idx="70">
                  <c:v>1220</c:v>
                </c:pt>
                <c:pt idx="71">
                  <c:v>1210</c:v>
                </c:pt>
                <c:pt idx="72">
                  <c:v>1210</c:v>
                </c:pt>
                <c:pt idx="73">
                  <c:v>1210</c:v>
                </c:pt>
                <c:pt idx="74">
                  <c:v>1210</c:v>
                </c:pt>
                <c:pt idx="75">
                  <c:v>1210</c:v>
                </c:pt>
                <c:pt idx="76">
                  <c:v>1210</c:v>
                </c:pt>
                <c:pt idx="77">
                  <c:v>1210</c:v>
                </c:pt>
                <c:pt idx="78">
                  <c:v>1200</c:v>
                </c:pt>
                <c:pt idx="79">
                  <c:v>1200</c:v>
                </c:pt>
                <c:pt idx="80">
                  <c:v>1200</c:v>
                </c:pt>
                <c:pt idx="81">
                  <c:v>1200</c:v>
                </c:pt>
                <c:pt idx="82">
                  <c:v>1200</c:v>
                </c:pt>
                <c:pt idx="83">
                  <c:v>1200</c:v>
                </c:pt>
                <c:pt idx="84">
                  <c:v>1190</c:v>
                </c:pt>
                <c:pt idx="85">
                  <c:v>1190</c:v>
                </c:pt>
                <c:pt idx="86">
                  <c:v>1190</c:v>
                </c:pt>
                <c:pt idx="87">
                  <c:v>1190</c:v>
                </c:pt>
                <c:pt idx="88">
                  <c:v>1190</c:v>
                </c:pt>
                <c:pt idx="89">
                  <c:v>1190</c:v>
                </c:pt>
                <c:pt idx="90">
                  <c:v>1190</c:v>
                </c:pt>
                <c:pt idx="91">
                  <c:v>1180</c:v>
                </c:pt>
                <c:pt idx="92">
                  <c:v>1180</c:v>
                </c:pt>
                <c:pt idx="93">
                  <c:v>1180</c:v>
                </c:pt>
                <c:pt idx="94">
                  <c:v>1180</c:v>
                </c:pt>
                <c:pt idx="95">
                  <c:v>1180</c:v>
                </c:pt>
                <c:pt idx="96">
                  <c:v>1180</c:v>
                </c:pt>
                <c:pt idx="97">
                  <c:v>1170</c:v>
                </c:pt>
                <c:pt idx="98">
                  <c:v>1170</c:v>
                </c:pt>
                <c:pt idx="99">
                  <c:v>1170</c:v>
                </c:pt>
                <c:pt idx="100">
                  <c:v>1170</c:v>
                </c:pt>
              </c:numCache>
            </c:numRef>
          </c:yVal>
          <c:smooth val="0"/>
        </c:ser>
        <c:ser>
          <c:idx val="1"/>
          <c:order val="1"/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Martensite!$Q$6:$Q$106</c:f>
              <c:numCache>
                <c:formatCode>General</c:formatCode>
                <c:ptCount val="101"/>
                <c:pt idx="0" formatCode="0.00E+00">
                  <c:v>8.4674349999999993E-5</c:v>
                </c:pt>
                <c:pt idx="1">
                  <c:v>299.03410000000002</c:v>
                </c:pt>
                <c:pt idx="2">
                  <c:v>594.45809999999994</c:v>
                </c:pt>
                <c:pt idx="3">
                  <c:v>814.06730000000005</c:v>
                </c:pt>
                <c:pt idx="4">
                  <c:v>921.03579999999999</c:v>
                </c:pt>
                <c:pt idx="5">
                  <c:v>1012.523</c:v>
                </c:pt>
                <c:pt idx="6">
                  <c:v>1086.752</c:v>
                </c:pt>
                <c:pt idx="7">
                  <c:v>1143.104</c:v>
                </c:pt>
                <c:pt idx="8">
                  <c:v>1186.5170000000001</c:v>
                </c:pt>
                <c:pt idx="9">
                  <c:v>1216.797</c:v>
                </c:pt>
                <c:pt idx="10">
                  <c:v>1240.5830000000001</c:v>
                </c:pt>
                <c:pt idx="11">
                  <c:v>1254.8520000000001</c:v>
                </c:pt>
                <c:pt idx="12">
                  <c:v>1266.5340000000001</c:v>
                </c:pt>
                <c:pt idx="13">
                  <c:v>1273.749</c:v>
                </c:pt>
                <c:pt idx="14">
                  <c:v>1278.43</c:v>
                </c:pt>
                <c:pt idx="15">
                  <c:v>1281.02</c:v>
                </c:pt>
                <c:pt idx="16">
                  <c:v>1282.377</c:v>
                </c:pt>
                <c:pt idx="17">
                  <c:v>1282.6959999999999</c:v>
                </c:pt>
                <c:pt idx="18">
                  <c:v>1282.29</c:v>
                </c:pt>
                <c:pt idx="19">
                  <c:v>1280.0840000000001</c:v>
                </c:pt>
                <c:pt idx="20">
                  <c:v>1279.1089999999999</c:v>
                </c:pt>
                <c:pt idx="21">
                  <c:v>1278.9549999999999</c:v>
                </c:pt>
                <c:pt idx="22">
                  <c:v>1277.653</c:v>
                </c:pt>
                <c:pt idx="23">
                  <c:v>1275.163</c:v>
                </c:pt>
                <c:pt idx="24">
                  <c:v>1273.7370000000001</c:v>
                </c:pt>
                <c:pt idx="25">
                  <c:v>1273.693</c:v>
                </c:pt>
                <c:pt idx="26">
                  <c:v>1272.1610000000001</c:v>
                </c:pt>
                <c:pt idx="27">
                  <c:v>1269.6610000000001</c:v>
                </c:pt>
                <c:pt idx="28">
                  <c:v>1268.4490000000001</c:v>
                </c:pt>
                <c:pt idx="29">
                  <c:v>1268.4079999999999</c:v>
                </c:pt>
                <c:pt idx="30">
                  <c:v>1265.7439999999999</c:v>
                </c:pt>
                <c:pt idx="31">
                  <c:v>1265.829</c:v>
                </c:pt>
                <c:pt idx="32">
                  <c:v>1264.569</c:v>
                </c:pt>
                <c:pt idx="33">
                  <c:v>1263.1479999999999</c:v>
                </c:pt>
                <c:pt idx="34">
                  <c:v>1260.277</c:v>
                </c:pt>
                <c:pt idx="35">
                  <c:v>1259.711</c:v>
                </c:pt>
                <c:pt idx="36">
                  <c:v>1258.77</c:v>
                </c:pt>
                <c:pt idx="37">
                  <c:v>1256.194</c:v>
                </c:pt>
                <c:pt idx="38">
                  <c:v>1255.0740000000001</c:v>
                </c:pt>
                <c:pt idx="39">
                  <c:v>1255.2909999999999</c:v>
                </c:pt>
                <c:pt idx="40">
                  <c:v>1254.56</c:v>
                </c:pt>
                <c:pt idx="41">
                  <c:v>1252.2719999999999</c:v>
                </c:pt>
                <c:pt idx="42">
                  <c:v>1250.6980000000001</c:v>
                </c:pt>
                <c:pt idx="43">
                  <c:v>1250.085</c:v>
                </c:pt>
                <c:pt idx="44">
                  <c:v>1247.223</c:v>
                </c:pt>
                <c:pt idx="45">
                  <c:v>1247.3810000000001</c:v>
                </c:pt>
                <c:pt idx="46">
                  <c:v>1246.7729999999999</c:v>
                </c:pt>
                <c:pt idx="47">
                  <c:v>1245.854</c:v>
                </c:pt>
                <c:pt idx="48">
                  <c:v>1243.232</c:v>
                </c:pt>
                <c:pt idx="49">
                  <c:v>1242.896</c:v>
                </c:pt>
                <c:pt idx="50">
                  <c:v>1241.6089999999999</c:v>
                </c:pt>
                <c:pt idx="51">
                  <c:v>1240.9069999999999</c:v>
                </c:pt>
                <c:pt idx="52">
                  <c:v>1238.847</c:v>
                </c:pt>
                <c:pt idx="53">
                  <c:v>1238.6320000000001</c:v>
                </c:pt>
                <c:pt idx="54">
                  <c:v>1237.2860000000001</c:v>
                </c:pt>
                <c:pt idx="55">
                  <c:v>1235.6559999999999</c:v>
                </c:pt>
                <c:pt idx="56">
                  <c:v>1231.953</c:v>
                </c:pt>
                <c:pt idx="57">
                  <c:v>1232.8779999999999</c:v>
                </c:pt>
                <c:pt idx="58">
                  <c:v>1232.2080000000001</c:v>
                </c:pt>
                <c:pt idx="59">
                  <c:v>1231.287</c:v>
                </c:pt>
                <c:pt idx="60">
                  <c:v>1230.2080000000001</c:v>
                </c:pt>
                <c:pt idx="61">
                  <c:v>1228.9970000000001</c:v>
                </c:pt>
                <c:pt idx="62">
                  <c:v>1226.5820000000001</c:v>
                </c:pt>
                <c:pt idx="63">
                  <c:v>1225.4449999999999</c:v>
                </c:pt>
                <c:pt idx="64">
                  <c:v>1225.4960000000001</c:v>
                </c:pt>
                <c:pt idx="65">
                  <c:v>1224.3689999999999</c:v>
                </c:pt>
                <c:pt idx="66">
                  <c:v>1221.5170000000001</c:v>
                </c:pt>
                <c:pt idx="67">
                  <c:v>1221.8409999999999</c:v>
                </c:pt>
                <c:pt idx="68">
                  <c:v>1220.9639999999999</c:v>
                </c:pt>
                <c:pt idx="69">
                  <c:v>1217.0060000000001</c:v>
                </c:pt>
                <c:pt idx="70">
                  <c:v>1215.2170000000001</c:v>
                </c:pt>
                <c:pt idx="71">
                  <c:v>1215.4090000000001</c:v>
                </c:pt>
                <c:pt idx="72">
                  <c:v>1214.077</c:v>
                </c:pt>
                <c:pt idx="73">
                  <c:v>1214.193</c:v>
                </c:pt>
                <c:pt idx="74">
                  <c:v>1213.0229999999999</c:v>
                </c:pt>
                <c:pt idx="75">
                  <c:v>1210.848</c:v>
                </c:pt>
                <c:pt idx="76">
                  <c:v>1209.1130000000001</c:v>
                </c:pt>
                <c:pt idx="77">
                  <c:v>1209.752</c:v>
                </c:pt>
                <c:pt idx="78">
                  <c:v>1208.2670000000001</c:v>
                </c:pt>
                <c:pt idx="79">
                  <c:v>1205.4000000000001</c:v>
                </c:pt>
                <c:pt idx="80">
                  <c:v>1202.269</c:v>
                </c:pt>
                <c:pt idx="81">
                  <c:v>1204.8019999999999</c:v>
                </c:pt>
                <c:pt idx="82">
                  <c:v>1203.9349999999999</c:v>
                </c:pt>
                <c:pt idx="83">
                  <c:v>1202.914</c:v>
                </c:pt>
                <c:pt idx="84">
                  <c:v>1199.2819999999999</c:v>
                </c:pt>
                <c:pt idx="85">
                  <c:v>1197.808</c:v>
                </c:pt>
                <c:pt idx="86">
                  <c:v>1195.028</c:v>
                </c:pt>
                <c:pt idx="87">
                  <c:v>1195.127</c:v>
                </c:pt>
                <c:pt idx="88">
                  <c:v>1195.6790000000001</c:v>
                </c:pt>
                <c:pt idx="89">
                  <c:v>1195.0329999999999</c:v>
                </c:pt>
                <c:pt idx="90">
                  <c:v>1191.1600000000001</c:v>
                </c:pt>
                <c:pt idx="91">
                  <c:v>1188.171</c:v>
                </c:pt>
                <c:pt idx="92">
                  <c:v>1189.1189999999999</c:v>
                </c:pt>
                <c:pt idx="93">
                  <c:v>1188.067</c:v>
                </c:pt>
                <c:pt idx="94">
                  <c:v>1183.3710000000001</c:v>
                </c:pt>
                <c:pt idx="95">
                  <c:v>1185.3119999999999</c:v>
                </c:pt>
                <c:pt idx="96">
                  <c:v>1186.2629999999999</c:v>
                </c:pt>
                <c:pt idx="97">
                  <c:v>1182.0530000000001</c:v>
                </c:pt>
                <c:pt idx="98">
                  <c:v>1183.8499999999999</c:v>
                </c:pt>
                <c:pt idx="99">
                  <c:v>1183.722</c:v>
                </c:pt>
                <c:pt idx="100">
                  <c:v>1181.6510000000001</c:v>
                </c:pt>
              </c:numCache>
            </c:numRef>
          </c:xVal>
          <c:yVal>
            <c:numRef>
              <c:f>Martensite!$R$6:$R$106</c:f>
              <c:numCache>
                <c:formatCode>General</c:formatCode>
                <c:ptCount val="101"/>
              </c:numCache>
            </c:numRef>
          </c:yVal>
          <c:smooth val="0"/>
        </c:ser>
        <c:ser>
          <c:idx val="2"/>
          <c:order val="2"/>
          <c:spPr>
            <a:ln w="127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Martensite!$L$6:$L$64</c:f>
              <c:numCache>
                <c:formatCode>General</c:formatCode>
                <c:ptCount val="59"/>
              </c:numCache>
            </c:numRef>
          </c:xVal>
          <c:yVal>
            <c:numRef>
              <c:f>Martensite!$M$6:$M$64</c:f>
              <c:numCache>
                <c:formatCode>General</c:formatCode>
                <c:ptCount val="59"/>
              </c:numCache>
            </c:numRef>
          </c:yVal>
          <c:smooth val="0"/>
        </c:ser>
        <c:ser>
          <c:idx val="3"/>
          <c:order val="3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Martensite!$AN$6:$AN$106</c:f>
              <c:numCache>
                <c:formatCode>General</c:formatCode>
                <c:ptCount val="101"/>
                <c:pt idx="0">
                  <c:v>0</c:v>
                </c:pt>
                <c:pt idx="1">
                  <c:v>1.50029E-3</c:v>
                </c:pt>
                <c:pt idx="2">
                  <c:v>3.0000560000000001E-3</c:v>
                </c:pt>
                <c:pt idx="3">
                  <c:v>4.5003719999999999E-3</c:v>
                </c:pt>
                <c:pt idx="4">
                  <c:v>6.000025E-3</c:v>
                </c:pt>
                <c:pt idx="5">
                  <c:v>7.5005719999999996E-3</c:v>
                </c:pt>
                <c:pt idx="6">
                  <c:v>9.000503E-3</c:v>
                </c:pt>
                <c:pt idx="7">
                  <c:v>1.050044E-2</c:v>
                </c:pt>
                <c:pt idx="8">
                  <c:v>1.200007E-2</c:v>
                </c:pt>
                <c:pt idx="9">
                  <c:v>1.350051E-2</c:v>
                </c:pt>
                <c:pt idx="10">
                  <c:v>1.5000670000000001E-2</c:v>
                </c:pt>
                <c:pt idx="11">
                  <c:v>1.6500279999999999E-2</c:v>
                </c:pt>
                <c:pt idx="12">
                  <c:v>1.8000720000000001E-2</c:v>
                </c:pt>
                <c:pt idx="13">
                  <c:v>1.9500920000000001E-2</c:v>
                </c:pt>
                <c:pt idx="14">
                  <c:v>2.1001300000000001E-2</c:v>
                </c:pt>
                <c:pt idx="15">
                  <c:v>2.2500780000000001E-2</c:v>
                </c:pt>
                <c:pt idx="16">
                  <c:v>2.4001290000000002E-2</c:v>
                </c:pt>
                <c:pt idx="17">
                  <c:v>2.5500720000000001E-2</c:v>
                </c:pt>
                <c:pt idx="18">
                  <c:v>2.7001109999999998E-2</c:v>
                </c:pt>
                <c:pt idx="19">
                  <c:v>2.8501039999999998E-2</c:v>
                </c:pt>
                <c:pt idx="20">
                  <c:v>3.0001300000000002E-2</c:v>
                </c:pt>
                <c:pt idx="21">
                  <c:v>3.1499399999999997E-2</c:v>
                </c:pt>
                <c:pt idx="22">
                  <c:v>3.299991E-2</c:v>
                </c:pt>
                <c:pt idx="23">
                  <c:v>3.4501900000000002E-2</c:v>
                </c:pt>
                <c:pt idx="24">
                  <c:v>3.6003170000000001E-2</c:v>
                </c:pt>
                <c:pt idx="25">
                  <c:v>3.750274E-2</c:v>
                </c:pt>
                <c:pt idx="26">
                  <c:v>3.9005989999999997E-2</c:v>
                </c:pt>
                <c:pt idx="27">
                  <c:v>4.0509610000000001E-2</c:v>
                </c:pt>
                <c:pt idx="28">
                  <c:v>4.2011189999999997E-2</c:v>
                </c:pt>
                <c:pt idx="29">
                  <c:v>4.3512000000000002E-2</c:v>
                </c:pt>
                <c:pt idx="30">
                  <c:v>4.5012139999999999E-2</c:v>
                </c:pt>
                <c:pt idx="31">
                  <c:v>4.6512530000000003E-2</c:v>
                </c:pt>
                <c:pt idx="32">
                  <c:v>4.8009129999999997E-2</c:v>
                </c:pt>
                <c:pt idx="33">
                  <c:v>4.9506090000000003E-2</c:v>
                </c:pt>
                <c:pt idx="34">
                  <c:v>5.1004090000000002E-2</c:v>
                </c:pt>
                <c:pt idx="35">
                  <c:v>5.249906E-2</c:v>
                </c:pt>
                <c:pt idx="36">
                  <c:v>5.3999800000000001E-2</c:v>
                </c:pt>
                <c:pt idx="37">
                  <c:v>5.5503619999999997E-2</c:v>
                </c:pt>
                <c:pt idx="38">
                  <c:v>5.7007429999999998E-2</c:v>
                </c:pt>
                <c:pt idx="39">
                  <c:v>5.8511239999999999E-2</c:v>
                </c:pt>
                <c:pt idx="40">
                  <c:v>6.0014850000000002E-2</c:v>
                </c:pt>
                <c:pt idx="41">
                  <c:v>6.1516109999999999E-2</c:v>
                </c:pt>
                <c:pt idx="42">
                  <c:v>6.3013949999999999E-2</c:v>
                </c:pt>
                <c:pt idx="43">
                  <c:v>6.4510059999999994E-2</c:v>
                </c:pt>
                <c:pt idx="44">
                  <c:v>6.600615E-2</c:v>
                </c:pt>
                <c:pt idx="45">
                  <c:v>6.7502560000000003E-2</c:v>
                </c:pt>
                <c:pt idx="46">
                  <c:v>6.9000720000000001E-2</c:v>
                </c:pt>
                <c:pt idx="47">
                  <c:v>7.0506460000000007E-2</c:v>
                </c:pt>
                <c:pt idx="48">
                  <c:v>7.2009459999999997E-2</c:v>
                </c:pt>
                <c:pt idx="49">
                  <c:v>7.3509229999999995E-2</c:v>
                </c:pt>
                <c:pt idx="50">
                  <c:v>7.5009580000000006E-2</c:v>
                </c:pt>
                <c:pt idx="51">
                  <c:v>7.6509389999999997E-2</c:v>
                </c:pt>
                <c:pt idx="52">
                  <c:v>7.8009200000000001E-2</c:v>
                </c:pt>
                <c:pt idx="53">
                  <c:v>7.9509540000000004E-2</c:v>
                </c:pt>
                <c:pt idx="54">
                  <c:v>8.1009730000000002E-2</c:v>
                </c:pt>
                <c:pt idx="55">
                  <c:v>8.2508109999999996E-2</c:v>
                </c:pt>
                <c:pt idx="56">
                  <c:v>8.4001240000000005E-2</c:v>
                </c:pt>
                <c:pt idx="57">
                  <c:v>8.5493769999999997E-2</c:v>
                </c:pt>
                <c:pt idx="58">
                  <c:v>8.6985709999999994E-2</c:v>
                </c:pt>
                <c:pt idx="59">
                  <c:v>8.8478210000000002E-2</c:v>
                </c:pt>
                <c:pt idx="60">
                  <c:v>8.9970149999999999E-2</c:v>
                </c:pt>
                <c:pt idx="61">
                  <c:v>9.1462660000000001E-2</c:v>
                </c:pt>
                <c:pt idx="62">
                  <c:v>9.2955049999999997E-2</c:v>
                </c:pt>
                <c:pt idx="63">
                  <c:v>9.4456429999999994E-2</c:v>
                </c:pt>
                <c:pt idx="64">
                  <c:v>9.5963350000000003E-2</c:v>
                </c:pt>
                <c:pt idx="65">
                  <c:v>9.7470890000000004E-2</c:v>
                </c:pt>
                <c:pt idx="66">
                  <c:v>9.8978419999999998E-2</c:v>
                </c:pt>
                <c:pt idx="67">
                  <c:v>0.1004863</c:v>
                </c:pt>
                <c:pt idx="68">
                  <c:v>0.10199419999999999</c:v>
                </c:pt>
                <c:pt idx="69">
                  <c:v>0.1035021</c:v>
                </c:pt>
                <c:pt idx="70">
                  <c:v>0.10501000000000001</c:v>
                </c:pt>
                <c:pt idx="71">
                  <c:v>0.106518</c:v>
                </c:pt>
                <c:pt idx="72">
                  <c:v>0.10802539999999999</c:v>
                </c:pt>
                <c:pt idx="73">
                  <c:v>0.1095333</c:v>
                </c:pt>
                <c:pt idx="74">
                  <c:v>0.11103979999999999</c:v>
                </c:pt>
                <c:pt idx="75">
                  <c:v>0.1125386</c:v>
                </c:pt>
                <c:pt idx="76">
                  <c:v>0.11403249999999999</c:v>
                </c:pt>
                <c:pt idx="77">
                  <c:v>0.11552750000000001</c:v>
                </c:pt>
                <c:pt idx="78">
                  <c:v>0.1170228</c:v>
                </c:pt>
                <c:pt idx="79">
                  <c:v>0.1185151</c:v>
                </c:pt>
                <c:pt idx="80">
                  <c:v>0.12000710000000001</c:v>
                </c:pt>
                <c:pt idx="81">
                  <c:v>0.1214991</c:v>
                </c:pt>
                <c:pt idx="82">
                  <c:v>0.12299119999999999</c:v>
                </c:pt>
                <c:pt idx="83">
                  <c:v>0.1244832</c:v>
                </c:pt>
                <c:pt idx="84">
                  <c:v>0.12597530000000001</c:v>
                </c:pt>
                <c:pt idx="85">
                  <c:v>0.12746740000000001</c:v>
                </c:pt>
                <c:pt idx="86">
                  <c:v>0.1289633</c:v>
                </c:pt>
                <c:pt idx="87">
                  <c:v>0.13046150000000001</c:v>
                </c:pt>
                <c:pt idx="88">
                  <c:v>0.13196250000000001</c:v>
                </c:pt>
                <c:pt idx="89">
                  <c:v>0.13347020000000001</c:v>
                </c:pt>
                <c:pt idx="90">
                  <c:v>0.13497960000000001</c:v>
                </c:pt>
                <c:pt idx="91">
                  <c:v>0.13649140000000001</c:v>
                </c:pt>
                <c:pt idx="92">
                  <c:v>0.1379956</c:v>
                </c:pt>
                <c:pt idx="93">
                  <c:v>0.1394957</c:v>
                </c:pt>
                <c:pt idx="94">
                  <c:v>0.14099590000000001</c:v>
                </c:pt>
                <c:pt idx="95">
                  <c:v>0.1424965</c:v>
                </c:pt>
                <c:pt idx="96">
                  <c:v>0.1439965</c:v>
                </c:pt>
                <c:pt idx="97">
                  <c:v>0.1454966</c:v>
                </c:pt>
                <c:pt idx="98">
                  <c:v>0.14699660000000001</c:v>
                </c:pt>
                <c:pt idx="99">
                  <c:v>0.14849660000000001</c:v>
                </c:pt>
                <c:pt idx="100">
                  <c:v>0.1499964</c:v>
                </c:pt>
              </c:numCache>
            </c:numRef>
          </c:xVal>
          <c:yVal>
            <c:numRef>
              <c:f>Martensite!$AO$6:$AO$106</c:f>
              <c:numCache>
                <c:formatCode>General</c:formatCode>
                <c:ptCount val="101"/>
                <c:pt idx="0">
                  <c:v>2.677638E-3</c:v>
                </c:pt>
                <c:pt idx="1">
                  <c:v>300.0711</c:v>
                </c:pt>
                <c:pt idx="2">
                  <c:v>597.3261</c:v>
                </c:pt>
                <c:pt idx="3">
                  <c:v>834.36360000000002</c:v>
                </c:pt>
                <c:pt idx="4">
                  <c:v>960.25160000000005</c:v>
                </c:pt>
                <c:pt idx="5">
                  <c:v>1063.671</c:v>
                </c:pt>
                <c:pt idx="6">
                  <c:v>1141.3699999999999</c:v>
                </c:pt>
                <c:pt idx="7">
                  <c:v>1196.9649999999999</c:v>
                </c:pt>
                <c:pt idx="8">
                  <c:v>1233.095</c:v>
                </c:pt>
                <c:pt idx="9">
                  <c:v>1257.904</c:v>
                </c:pt>
                <c:pt idx="10">
                  <c:v>1270.769</c:v>
                </c:pt>
                <c:pt idx="11">
                  <c:v>1279.894</c:v>
                </c:pt>
                <c:pt idx="12">
                  <c:v>1284.1030000000001</c:v>
                </c:pt>
                <c:pt idx="13">
                  <c:v>1286.0060000000001</c:v>
                </c:pt>
                <c:pt idx="14">
                  <c:v>1286.605</c:v>
                </c:pt>
                <c:pt idx="15">
                  <c:v>1285</c:v>
                </c:pt>
                <c:pt idx="16">
                  <c:v>1285.5889999999999</c:v>
                </c:pt>
                <c:pt idx="17">
                  <c:v>1284.481</c:v>
                </c:pt>
                <c:pt idx="18">
                  <c:v>1283.4369999999999</c:v>
                </c:pt>
                <c:pt idx="19">
                  <c:v>1282.1199999999999</c:v>
                </c:pt>
                <c:pt idx="20">
                  <c:v>1280.7809999999999</c:v>
                </c:pt>
                <c:pt idx="21">
                  <c:v>1279.5409999999999</c:v>
                </c:pt>
                <c:pt idx="22">
                  <c:v>1278.2370000000001</c:v>
                </c:pt>
                <c:pt idx="23">
                  <c:v>1276.83</c:v>
                </c:pt>
                <c:pt idx="24">
                  <c:v>1275.51</c:v>
                </c:pt>
                <c:pt idx="25">
                  <c:v>1274.2270000000001</c:v>
                </c:pt>
                <c:pt idx="26">
                  <c:v>1272.704</c:v>
                </c:pt>
                <c:pt idx="27">
                  <c:v>1271.4580000000001</c:v>
                </c:pt>
                <c:pt idx="28">
                  <c:v>1270.0809999999999</c:v>
                </c:pt>
                <c:pt idx="29">
                  <c:v>1268.751</c:v>
                </c:pt>
                <c:pt idx="30">
                  <c:v>1267.499</c:v>
                </c:pt>
                <c:pt idx="31">
                  <c:v>1264.7429999999999</c:v>
                </c:pt>
                <c:pt idx="32">
                  <c:v>1264.644</c:v>
                </c:pt>
                <c:pt idx="33">
                  <c:v>1263.404</c:v>
                </c:pt>
                <c:pt idx="34">
                  <c:v>1262.297</c:v>
                </c:pt>
                <c:pt idx="35">
                  <c:v>1260.5329999999999</c:v>
                </c:pt>
                <c:pt idx="36">
                  <c:v>1259.3800000000001</c:v>
                </c:pt>
                <c:pt idx="37">
                  <c:v>1258.0809999999999</c:v>
                </c:pt>
                <c:pt idx="38">
                  <c:v>1256.7249999999999</c:v>
                </c:pt>
                <c:pt idx="39">
                  <c:v>1255.47</c:v>
                </c:pt>
                <c:pt idx="40">
                  <c:v>1252.9390000000001</c:v>
                </c:pt>
                <c:pt idx="41">
                  <c:v>1252.8420000000001</c:v>
                </c:pt>
                <c:pt idx="42">
                  <c:v>1251.6379999999999</c:v>
                </c:pt>
                <c:pt idx="43">
                  <c:v>1250.3889999999999</c:v>
                </c:pt>
                <c:pt idx="44">
                  <c:v>1248.8579999999999</c:v>
                </c:pt>
                <c:pt idx="45">
                  <c:v>1247.7739999999999</c:v>
                </c:pt>
                <c:pt idx="46">
                  <c:v>1246.4780000000001</c:v>
                </c:pt>
                <c:pt idx="47">
                  <c:v>1245.252</c:v>
                </c:pt>
                <c:pt idx="48">
                  <c:v>1243.8150000000001</c:v>
                </c:pt>
                <c:pt idx="49">
                  <c:v>1242.585</c:v>
                </c:pt>
                <c:pt idx="50">
                  <c:v>1241.1949999999999</c:v>
                </c:pt>
                <c:pt idx="51">
                  <c:v>1240.0340000000001</c:v>
                </c:pt>
                <c:pt idx="52">
                  <c:v>1237.3889999999999</c:v>
                </c:pt>
                <c:pt idx="53">
                  <c:v>1237.519</c:v>
                </c:pt>
                <c:pt idx="54">
                  <c:v>1236.1949999999999</c:v>
                </c:pt>
                <c:pt idx="55">
                  <c:v>1234.9000000000001</c:v>
                </c:pt>
                <c:pt idx="56">
                  <c:v>1233.703</c:v>
                </c:pt>
                <c:pt idx="57">
                  <c:v>1232.491</c:v>
                </c:pt>
                <c:pt idx="58">
                  <c:v>1231.1579999999999</c:v>
                </c:pt>
                <c:pt idx="59">
                  <c:v>1229.895</c:v>
                </c:pt>
                <c:pt idx="60">
                  <c:v>1228.4839999999999</c:v>
                </c:pt>
                <c:pt idx="61">
                  <c:v>1227.538</c:v>
                </c:pt>
                <c:pt idx="62">
                  <c:v>1226.1220000000001</c:v>
                </c:pt>
                <c:pt idx="63">
                  <c:v>1224.837</c:v>
                </c:pt>
                <c:pt idx="64">
                  <c:v>1223.8440000000001</c:v>
                </c:pt>
                <c:pt idx="65">
                  <c:v>1222.473</c:v>
                </c:pt>
                <c:pt idx="66">
                  <c:v>1221.1320000000001</c:v>
                </c:pt>
                <c:pt idx="67">
                  <c:v>1220.191</c:v>
                </c:pt>
                <c:pt idx="68">
                  <c:v>1218.9169999999999</c:v>
                </c:pt>
                <c:pt idx="69">
                  <c:v>1217.373</c:v>
                </c:pt>
                <c:pt idx="70">
                  <c:v>1216.075</c:v>
                </c:pt>
                <c:pt idx="71">
                  <c:v>1215.2940000000001</c:v>
                </c:pt>
                <c:pt idx="72">
                  <c:v>1214.0619999999999</c:v>
                </c:pt>
                <c:pt idx="73">
                  <c:v>1214.1089999999999</c:v>
                </c:pt>
                <c:pt idx="74">
                  <c:v>1212.674</c:v>
                </c:pt>
                <c:pt idx="75">
                  <c:v>1211.759</c:v>
                </c:pt>
                <c:pt idx="76">
                  <c:v>1210.587</c:v>
                </c:pt>
                <c:pt idx="77">
                  <c:v>1207.673</c:v>
                </c:pt>
                <c:pt idx="78">
                  <c:v>1206.963</c:v>
                </c:pt>
                <c:pt idx="79">
                  <c:v>1205.3150000000001</c:v>
                </c:pt>
                <c:pt idx="80">
                  <c:v>1205.5419999999999</c:v>
                </c:pt>
                <c:pt idx="81">
                  <c:v>1202.979</c:v>
                </c:pt>
                <c:pt idx="82">
                  <c:v>1203.1610000000001</c:v>
                </c:pt>
                <c:pt idx="83">
                  <c:v>1201.943</c:v>
                </c:pt>
                <c:pt idx="84">
                  <c:v>1199.117</c:v>
                </c:pt>
                <c:pt idx="85">
                  <c:v>1199.6199999999999</c:v>
                </c:pt>
                <c:pt idx="86">
                  <c:v>1197.1769999999999</c:v>
                </c:pt>
                <c:pt idx="87">
                  <c:v>1197.348</c:v>
                </c:pt>
                <c:pt idx="88">
                  <c:v>1194.8019999999999</c:v>
                </c:pt>
                <c:pt idx="89">
                  <c:v>1193.605</c:v>
                </c:pt>
                <c:pt idx="90">
                  <c:v>1192.096</c:v>
                </c:pt>
                <c:pt idx="91">
                  <c:v>1192.704</c:v>
                </c:pt>
                <c:pt idx="92">
                  <c:v>1189.8</c:v>
                </c:pt>
                <c:pt idx="93">
                  <c:v>1188.6420000000001</c:v>
                </c:pt>
                <c:pt idx="94">
                  <c:v>1187.845</c:v>
                </c:pt>
                <c:pt idx="95">
                  <c:v>1186.402</c:v>
                </c:pt>
                <c:pt idx="96">
                  <c:v>1186.894</c:v>
                </c:pt>
                <c:pt idx="97">
                  <c:v>1184.069</c:v>
                </c:pt>
                <c:pt idx="98">
                  <c:v>1184.623</c:v>
                </c:pt>
                <c:pt idx="99">
                  <c:v>1181.769</c:v>
                </c:pt>
                <c:pt idx="100">
                  <c:v>1181.8810000000001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32224"/>
        <c:axId val="148134144"/>
      </c:scatterChart>
      <c:valAx>
        <c:axId val="148132224"/>
        <c:scaling>
          <c:orientation val="minMax"/>
          <c:max val="0.15000000000000002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8134144"/>
        <c:crosses val="autoZero"/>
        <c:crossBetween val="midCat"/>
        <c:majorUnit val="3.0000000000000006E-2"/>
      </c:valAx>
      <c:valAx>
        <c:axId val="148134144"/>
        <c:scaling>
          <c:orientation val="minMax"/>
          <c:max val="1500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Stress (Mpa)</a:t>
                </a:r>
              </a:p>
            </c:rich>
          </c:tx>
          <c:layout/>
          <c:overlay val="0"/>
        </c:title>
        <c:numFmt formatCode="#,##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8132224"/>
        <c:crosses val="autoZero"/>
        <c:crossBetween val="midCat"/>
        <c:majorUnit val="300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50600493120178"/>
          <c:y val="5.0925925925925923E-2"/>
          <c:w val="0.75229029136509451"/>
          <c:h val="0.78844172256245737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Stress_Strain!$C$6:$C$106</c:f>
              <c:numCache>
                <c:formatCode>0.00E+00</c:formatCode>
                <c:ptCount val="101"/>
                <c:pt idx="0">
                  <c:v>0</c:v>
                </c:pt>
                <c:pt idx="1">
                  <c:v>1.5E-3</c:v>
                </c:pt>
                <c:pt idx="2">
                  <c:v>3.0000000000000001E-3</c:v>
                </c:pt>
                <c:pt idx="3">
                  <c:v>4.4999999999999997E-3</c:v>
                </c:pt>
                <c:pt idx="4">
                  <c:v>6.0000000000000001E-3</c:v>
                </c:pt>
                <c:pt idx="5">
                  <c:v>7.4999999999999997E-3</c:v>
                </c:pt>
                <c:pt idx="6">
                  <c:v>8.9999999999999993E-3</c:v>
                </c:pt>
                <c:pt idx="7">
                  <c:v>1.0500000000000001E-2</c:v>
                </c:pt>
                <c:pt idx="8">
                  <c:v>1.2E-2</c:v>
                </c:pt>
                <c:pt idx="9">
                  <c:v>1.35E-2</c:v>
                </c:pt>
                <c:pt idx="10">
                  <c:v>1.4999999999999999E-2</c:v>
                </c:pt>
                <c:pt idx="11">
                  <c:v>1.6500000000000001E-2</c:v>
                </c:pt>
                <c:pt idx="12">
                  <c:v>1.7999999999999999E-2</c:v>
                </c:pt>
                <c:pt idx="13">
                  <c:v>1.95E-2</c:v>
                </c:pt>
                <c:pt idx="14">
                  <c:v>2.1000000000000001E-2</c:v>
                </c:pt>
                <c:pt idx="15">
                  <c:v>2.2499999999999999E-2</c:v>
                </c:pt>
                <c:pt idx="16">
                  <c:v>2.4E-2</c:v>
                </c:pt>
                <c:pt idx="17">
                  <c:v>2.5499999999999998E-2</c:v>
                </c:pt>
                <c:pt idx="18">
                  <c:v>2.7E-2</c:v>
                </c:pt>
                <c:pt idx="19">
                  <c:v>2.8500000000000001E-2</c:v>
                </c:pt>
                <c:pt idx="20">
                  <c:v>0.03</c:v>
                </c:pt>
                <c:pt idx="21">
                  <c:v>3.15E-2</c:v>
                </c:pt>
                <c:pt idx="22">
                  <c:v>3.3000000000000002E-2</c:v>
                </c:pt>
                <c:pt idx="23">
                  <c:v>3.4500000000000003E-2</c:v>
                </c:pt>
                <c:pt idx="24">
                  <c:v>3.5999999999999997E-2</c:v>
                </c:pt>
                <c:pt idx="25">
                  <c:v>3.7499999999999999E-2</c:v>
                </c:pt>
                <c:pt idx="26">
                  <c:v>3.9E-2</c:v>
                </c:pt>
                <c:pt idx="27">
                  <c:v>4.0500000000000001E-2</c:v>
                </c:pt>
                <c:pt idx="28">
                  <c:v>4.2000000000000003E-2</c:v>
                </c:pt>
                <c:pt idx="29">
                  <c:v>4.3499999999999997E-2</c:v>
                </c:pt>
                <c:pt idx="30">
                  <c:v>4.4999999999999998E-2</c:v>
                </c:pt>
                <c:pt idx="31">
                  <c:v>4.65E-2</c:v>
                </c:pt>
                <c:pt idx="32">
                  <c:v>4.8000000000000001E-2</c:v>
                </c:pt>
                <c:pt idx="33">
                  <c:v>4.9500000000000002E-2</c:v>
                </c:pt>
                <c:pt idx="34">
                  <c:v>5.0999999999999997E-2</c:v>
                </c:pt>
                <c:pt idx="35">
                  <c:v>5.2499999999999998E-2</c:v>
                </c:pt>
                <c:pt idx="36">
                  <c:v>5.3999999999999999E-2</c:v>
                </c:pt>
                <c:pt idx="37">
                  <c:v>5.5500000000000001E-2</c:v>
                </c:pt>
                <c:pt idx="38">
                  <c:v>5.7000000000000002E-2</c:v>
                </c:pt>
                <c:pt idx="39">
                  <c:v>5.8500000000000003E-2</c:v>
                </c:pt>
                <c:pt idx="40">
                  <c:v>0.06</c:v>
                </c:pt>
                <c:pt idx="41">
                  <c:v>6.1499999999999999E-2</c:v>
                </c:pt>
                <c:pt idx="42">
                  <c:v>6.3E-2</c:v>
                </c:pt>
                <c:pt idx="43">
                  <c:v>6.4500000000000002E-2</c:v>
                </c:pt>
                <c:pt idx="44">
                  <c:v>6.6000000000000003E-2</c:v>
                </c:pt>
                <c:pt idx="45">
                  <c:v>6.7500000000000004E-2</c:v>
                </c:pt>
                <c:pt idx="46">
                  <c:v>6.9000000000000006E-2</c:v>
                </c:pt>
                <c:pt idx="47">
                  <c:v>7.0499999999999993E-2</c:v>
                </c:pt>
                <c:pt idx="48">
                  <c:v>7.1999999999999995E-2</c:v>
                </c:pt>
                <c:pt idx="49">
                  <c:v>7.3499999999999996E-2</c:v>
                </c:pt>
                <c:pt idx="50">
                  <c:v>7.4999999999999997E-2</c:v>
                </c:pt>
                <c:pt idx="51">
                  <c:v>7.6499999999999999E-2</c:v>
                </c:pt>
                <c:pt idx="52">
                  <c:v>7.8E-2</c:v>
                </c:pt>
                <c:pt idx="53">
                  <c:v>7.9500000000000001E-2</c:v>
                </c:pt>
                <c:pt idx="54">
                  <c:v>8.1000000000000003E-2</c:v>
                </c:pt>
                <c:pt idx="55">
                  <c:v>8.2500000000000004E-2</c:v>
                </c:pt>
                <c:pt idx="56">
                  <c:v>8.4000000000000005E-2</c:v>
                </c:pt>
                <c:pt idx="57">
                  <c:v>8.5500000000000007E-2</c:v>
                </c:pt>
                <c:pt idx="58">
                  <c:v>8.6999999999999994E-2</c:v>
                </c:pt>
                <c:pt idx="59">
                  <c:v>8.8499999999999995E-2</c:v>
                </c:pt>
                <c:pt idx="60">
                  <c:v>0.09</c:v>
                </c:pt>
                <c:pt idx="61">
                  <c:v>9.1499999999999998E-2</c:v>
                </c:pt>
                <c:pt idx="62">
                  <c:v>9.2999999999999999E-2</c:v>
                </c:pt>
                <c:pt idx="63">
                  <c:v>9.4500000000000001E-2</c:v>
                </c:pt>
                <c:pt idx="64">
                  <c:v>9.6000000000000002E-2</c:v>
                </c:pt>
                <c:pt idx="65">
                  <c:v>9.7500000000000003E-2</c:v>
                </c:pt>
                <c:pt idx="66">
                  <c:v>9.9000000000000005E-2</c:v>
                </c:pt>
                <c:pt idx="67">
                  <c:v>0.10050000000000001</c:v>
                </c:pt>
                <c:pt idx="68">
                  <c:v>0.10199999999999999</c:v>
                </c:pt>
                <c:pt idx="69">
                  <c:v>0.10349999999999999</c:v>
                </c:pt>
                <c:pt idx="70">
                  <c:v>0.105</c:v>
                </c:pt>
                <c:pt idx="71">
                  <c:v>0.1065</c:v>
                </c:pt>
                <c:pt idx="72">
                  <c:v>0.108</c:v>
                </c:pt>
                <c:pt idx="73">
                  <c:v>0.1095</c:v>
                </c:pt>
                <c:pt idx="74">
                  <c:v>0.111</c:v>
                </c:pt>
                <c:pt idx="75">
                  <c:v>0.1125</c:v>
                </c:pt>
                <c:pt idx="76">
                  <c:v>0.114</c:v>
                </c:pt>
                <c:pt idx="77">
                  <c:v>0.11550000000000001</c:v>
                </c:pt>
                <c:pt idx="78">
                  <c:v>0.11700000000000001</c:v>
                </c:pt>
                <c:pt idx="79">
                  <c:v>0.11849999999999999</c:v>
                </c:pt>
                <c:pt idx="80">
                  <c:v>0.12</c:v>
                </c:pt>
                <c:pt idx="81">
                  <c:v>0.1215</c:v>
                </c:pt>
                <c:pt idx="82">
                  <c:v>0.123</c:v>
                </c:pt>
                <c:pt idx="83">
                  <c:v>0.1245</c:v>
                </c:pt>
                <c:pt idx="84">
                  <c:v>0.126</c:v>
                </c:pt>
                <c:pt idx="85">
                  <c:v>0.1275</c:v>
                </c:pt>
                <c:pt idx="86">
                  <c:v>0.129</c:v>
                </c:pt>
                <c:pt idx="87">
                  <c:v>0.1305</c:v>
                </c:pt>
                <c:pt idx="88">
                  <c:v>0.13200000000000001</c:v>
                </c:pt>
                <c:pt idx="89">
                  <c:v>0.13350000000000001</c:v>
                </c:pt>
                <c:pt idx="90">
                  <c:v>0.13500000000000001</c:v>
                </c:pt>
                <c:pt idx="91">
                  <c:v>0.13650000000000001</c:v>
                </c:pt>
                <c:pt idx="92">
                  <c:v>0.13800000000000001</c:v>
                </c:pt>
                <c:pt idx="93">
                  <c:v>0.13950000000000001</c:v>
                </c:pt>
                <c:pt idx="94">
                  <c:v>0.14099999999999999</c:v>
                </c:pt>
                <c:pt idx="95">
                  <c:v>0.14249999999999999</c:v>
                </c:pt>
                <c:pt idx="96">
                  <c:v>0.14399999999999999</c:v>
                </c:pt>
                <c:pt idx="97">
                  <c:v>0.14549999999999999</c:v>
                </c:pt>
                <c:pt idx="98">
                  <c:v>0.14699999999999999</c:v>
                </c:pt>
                <c:pt idx="99">
                  <c:v>0.14849999999999999</c:v>
                </c:pt>
                <c:pt idx="100">
                  <c:v>0.15</c:v>
                </c:pt>
              </c:numCache>
            </c:numRef>
          </c:xVal>
          <c:yVal>
            <c:numRef>
              <c:f>Stress_Strain!$D$6:$D$106</c:f>
              <c:numCache>
                <c:formatCode>0.00E+00</c:formatCode>
                <c:ptCount val="101"/>
                <c:pt idx="0">
                  <c:v>0</c:v>
                </c:pt>
                <c:pt idx="1">
                  <c:v>274.70100000000002</c:v>
                </c:pt>
                <c:pt idx="2">
                  <c:v>370.58</c:v>
                </c:pt>
                <c:pt idx="3">
                  <c:v>398.572</c:v>
                </c:pt>
                <c:pt idx="4">
                  <c:v>415.45400000000001</c:v>
                </c:pt>
                <c:pt idx="5">
                  <c:v>428.37099999999998</c:v>
                </c:pt>
                <c:pt idx="6">
                  <c:v>439.84500000000003</c:v>
                </c:pt>
                <c:pt idx="7">
                  <c:v>450.67899999999997</c:v>
                </c:pt>
                <c:pt idx="8">
                  <c:v>461.16699999999997</c:v>
                </c:pt>
                <c:pt idx="9">
                  <c:v>471.43299999999999</c:v>
                </c:pt>
                <c:pt idx="10">
                  <c:v>481.536</c:v>
                </c:pt>
                <c:pt idx="11">
                  <c:v>491.50799999999998</c:v>
                </c:pt>
                <c:pt idx="12">
                  <c:v>501.36500000000001</c:v>
                </c:pt>
                <c:pt idx="13">
                  <c:v>511.11799999999999</c:v>
                </c:pt>
                <c:pt idx="14">
                  <c:v>520.77499999999998</c:v>
                </c:pt>
                <c:pt idx="15">
                  <c:v>530.34</c:v>
                </c:pt>
                <c:pt idx="16">
                  <c:v>539.81799999999998</c:v>
                </c:pt>
                <c:pt idx="17">
                  <c:v>549.21</c:v>
                </c:pt>
                <c:pt idx="18">
                  <c:v>558.52</c:v>
                </c:pt>
                <c:pt idx="19">
                  <c:v>567.75</c:v>
                </c:pt>
                <c:pt idx="20">
                  <c:v>576.90099999999995</c:v>
                </c:pt>
                <c:pt idx="21">
                  <c:v>585.97400000000005</c:v>
                </c:pt>
                <c:pt idx="22">
                  <c:v>594.97199999999998</c:v>
                </c:pt>
                <c:pt idx="23">
                  <c:v>603.89599999999996</c:v>
                </c:pt>
                <c:pt idx="24">
                  <c:v>612.74699999999996</c:v>
                </c:pt>
                <c:pt idx="25">
                  <c:v>621.52599999999995</c:v>
                </c:pt>
                <c:pt idx="26">
                  <c:v>630.23400000000004</c:v>
                </c:pt>
                <c:pt idx="27">
                  <c:v>638.87400000000002</c:v>
                </c:pt>
                <c:pt idx="28">
                  <c:v>647.44500000000005</c:v>
                </c:pt>
                <c:pt idx="29">
                  <c:v>655.95</c:v>
                </c:pt>
                <c:pt idx="30">
                  <c:v>664.38800000000003</c:v>
                </c:pt>
                <c:pt idx="31">
                  <c:v>672.76199999999994</c:v>
                </c:pt>
                <c:pt idx="32">
                  <c:v>681.07299999999998</c:v>
                </c:pt>
                <c:pt idx="33">
                  <c:v>689.32100000000003</c:v>
                </c:pt>
                <c:pt idx="34">
                  <c:v>697.50699999999995</c:v>
                </c:pt>
                <c:pt idx="35">
                  <c:v>705.63400000000001</c:v>
                </c:pt>
                <c:pt idx="36">
                  <c:v>713.702</c:v>
                </c:pt>
                <c:pt idx="37">
                  <c:v>721.71199999999999</c:v>
                </c:pt>
                <c:pt idx="38">
                  <c:v>729.66499999999996</c:v>
                </c:pt>
                <c:pt idx="39">
                  <c:v>737.56200000000001</c:v>
                </c:pt>
                <c:pt idx="40">
                  <c:v>745.40599999999995</c:v>
                </c:pt>
                <c:pt idx="41">
                  <c:v>753.19600000000003</c:v>
                </c:pt>
                <c:pt idx="42">
                  <c:v>760.93399999999997</c:v>
                </c:pt>
                <c:pt idx="43">
                  <c:v>768.62099999999998</c:v>
                </c:pt>
                <c:pt idx="44">
                  <c:v>776.25900000000001</c:v>
                </c:pt>
                <c:pt idx="45">
                  <c:v>783.84900000000005</c:v>
                </c:pt>
                <c:pt idx="46">
                  <c:v>791.39200000000005</c:v>
                </c:pt>
                <c:pt idx="47">
                  <c:v>798.88900000000001</c:v>
                </c:pt>
                <c:pt idx="48">
                  <c:v>806.34199999999998</c:v>
                </c:pt>
                <c:pt idx="49">
                  <c:v>813.75199999999995</c:v>
                </c:pt>
                <c:pt idx="50">
                  <c:v>821.12</c:v>
                </c:pt>
                <c:pt idx="51">
                  <c:v>828.44899999999996</c:v>
                </c:pt>
                <c:pt idx="52">
                  <c:v>835.73800000000006</c:v>
                </c:pt>
                <c:pt idx="53">
                  <c:v>842.99099999999999</c:v>
                </c:pt>
                <c:pt idx="54">
                  <c:v>850.20799999999997</c:v>
                </c:pt>
                <c:pt idx="55">
                  <c:v>857.39099999999996</c:v>
                </c:pt>
                <c:pt idx="56">
                  <c:v>864.54200000000003</c:v>
                </c:pt>
                <c:pt idx="57">
                  <c:v>871.66099999999994</c:v>
                </c:pt>
                <c:pt idx="58">
                  <c:v>878.75199999999995</c:v>
                </c:pt>
                <c:pt idx="59">
                  <c:v>885.81500000000005</c:v>
                </c:pt>
                <c:pt idx="60">
                  <c:v>892.85299999999995</c:v>
                </c:pt>
                <c:pt idx="61">
                  <c:v>899.86699999999996</c:v>
                </c:pt>
                <c:pt idx="62">
                  <c:v>906.85900000000004</c:v>
                </c:pt>
                <c:pt idx="63">
                  <c:v>913.83100000000002</c:v>
                </c:pt>
                <c:pt idx="64">
                  <c:v>920.78599999999994</c:v>
                </c:pt>
                <c:pt idx="65">
                  <c:v>927.726</c:v>
                </c:pt>
                <c:pt idx="66">
                  <c:v>934.65300000000002</c:v>
                </c:pt>
                <c:pt idx="67">
                  <c:v>941.572</c:v>
                </c:pt>
                <c:pt idx="68">
                  <c:v>948.48900000000003</c:v>
                </c:pt>
                <c:pt idx="69">
                  <c:v>955.40800000000002</c:v>
                </c:pt>
                <c:pt idx="70">
                  <c:v>962.32600000000002</c:v>
                </c:pt>
                <c:pt idx="71">
                  <c:v>969.25300000000004</c:v>
                </c:pt>
                <c:pt idx="72">
                  <c:v>976.19200000000001</c:v>
                </c:pt>
                <c:pt idx="73">
                  <c:v>983.15200000000004</c:v>
                </c:pt>
                <c:pt idx="74">
                  <c:v>990.14700000000005</c:v>
                </c:pt>
                <c:pt idx="75">
                  <c:v>997.18200000000002</c:v>
                </c:pt>
                <c:pt idx="76">
                  <c:v>1004.27</c:v>
                </c:pt>
                <c:pt idx="77">
                  <c:v>1011.43</c:v>
                </c:pt>
                <c:pt idx="78">
                  <c:v>1018.68</c:v>
                </c:pt>
                <c:pt idx="79">
                  <c:v>1026.04</c:v>
                </c:pt>
                <c:pt idx="80">
                  <c:v>1033.51</c:v>
                </c:pt>
                <c:pt idx="81">
                  <c:v>1041.0899999999999</c:v>
                </c:pt>
                <c:pt idx="82">
                  <c:v>1048.8</c:v>
                </c:pt>
                <c:pt idx="83">
                  <c:v>1056.6300000000001</c:v>
                </c:pt>
                <c:pt idx="84">
                  <c:v>1064.5999999999999</c:v>
                </c:pt>
                <c:pt idx="85">
                  <c:v>1072.75</c:v>
                </c:pt>
                <c:pt idx="86">
                  <c:v>1081.07</c:v>
                </c:pt>
                <c:pt idx="87">
                  <c:v>1089.55</c:v>
                </c:pt>
                <c:pt idx="88">
                  <c:v>1098.19</c:v>
                </c:pt>
                <c:pt idx="89">
                  <c:v>1107.04</c:v>
                </c:pt>
                <c:pt idx="90">
                  <c:v>1116.08</c:v>
                </c:pt>
                <c:pt idx="91">
                  <c:v>1125.3499999999999</c:v>
                </c:pt>
                <c:pt idx="92">
                  <c:v>1134.83</c:v>
                </c:pt>
                <c:pt idx="93">
                  <c:v>1144.46</c:v>
                </c:pt>
                <c:pt idx="94">
                  <c:v>1154.25</c:v>
                </c:pt>
                <c:pt idx="95">
                  <c:v>1164.18</c:v>
                </c:pt>
                <c:pt idx="96">
                  <c:v>1174.23</c:v>
                </c:pt>
                <c:pt idx="97">
                  <c:v>1184.45</c:v>
                </c:pt>
                <c:pt idx="98">
                  <c:v>1194.8</c:v>
                </c:pt>
                <c:pt idx="99">
                  <c:v>1205.28</c:v>
                </c:pt>
                <c:pt idx="100">
                  <c:v>1215.79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Stress_Strain!$H$6:$H$106</c:f>
              <c:numCache>
                <c:formatCode>General</c:formatCode>
                <c:ptCount val="101"/>
                <c:pt idx="0">
                  <c:v>0</c:v>
                </c:pt>
                <c:pt idx="1">
                  <c:v>1.5002450000000001E-3</c:v>
                </c:pt>
                <c:pt idx="2">
                  <c:v>3.0004910000000001E-3</c:v>
                </c:pt>
                <c:pt idx="3">
                  <c:v>4.5003270000000001E-3</c:v>
                </c:pt>
                <c:pt idx="4">
                  <c:v>6.0001330000000004E-3</c:v>
                </c:pt>
                <c:pt idx="5">
                  <c:v>7.5002580000000001E-3</c:v>
                </c:pt>
                <c:pt idx="6">
                  <c:v>9.0005620000000001E-3</c:v>
                </c:pt>
                <c:pt idx="7">
                  <c:v>1.050041E-2</c:v>
                </c:pt>
                <c:pt idx="8">
                  <c:v>1.200025E-2</c:v>
                </c:pt>
                <c:pt idx="9">
                  <c:v>1.350023E-2</c:v>
                </c:pt>
                <c:pt idx="10">
                  <c:v>1.499996E-2</c:v>
                </c:pt>
                <c:pt idx="11">
                  <c:v>1.6500339999999999E-2</c:v>
                </c:pt>
                <c:pt idx="12">
                  <c:v>1.8000329999999998E-2</c:v>
                </c:pt>
                <c:pt idx="13">
                  <c:v>1.9500050000000001E-2</c:v>
                </c:pt>
                <c:pt idx="14">
                  <c:v>2.1000560000000001E-2</c:v>
                </c:pt>
                <c:pt idx="15">
                  <c:v>2.2501110000000001E-2</c:v>
                </c:pt>
                <c:pt idx="16">
                  <c:v>2.4000759999999999E-2</c:v>
                </c:pt>
                <c:pt idx="17">
                  <c:v>2.5501090000000001E-2</c:v>
                </c:pt>
                <c:pt idx="18">
                  <c:v>2.700112E-2</c:v>
                </c:pt>
                <c:pt idx="19">
                  <c:v>2.8501160000000001E-2</c:v>
                </c:pt>
                <c:pt idx="20">
                  <c:v>3.000106E-2</c:v>
                </c:pt>
                <c:pt idx="21">
                  <c:v>3.1501130000000002E-2</c:v>
                </c:pt>
                <c:pt idx="22">
                  <c:v>3.3000330000000001E-2</c:v>
                </c:pt>
                <c:pt idx="23">
                  <c:v>3.4500490000000002E-2</c:v>
                </c:pt>
                <c:pt idx="24">
                  <c:v>3.6000450000000003E-2</c:v>
                </c:pt>
                <c:pt idx="25">
                  <c:v>3.7500190000000003E-2</c:v>
                </c:pt>
                <c:pt idx="26">
                  <c:v>3.8999939999999997E-2</c:v>
                </c:pt>
                <c:pt idx="27">
                  <c:v>4.0501540000000003E-2</c:v>
                </c:pt>
                <c:pt idx="28">
                  <c:v>4.2004979999999997E-2</c:v>
                </c:pt>
                <c:pt idx="29">
                  <c:v>4.3506719999999999E-2</c:v>
                </c:pt>
                <c:pt idx="30">
                  <c:v>4.5007190000000002E-2</c:v>
                </c:pt>
                <c:pt idx="31">
                  <c:v>4.6508349999999997E-2</c:v>
                </c:pt>
                <c:pt idx="32">
                  <c:v>4.800807E-2</c:v>
                </c:pt>
                <c:pt idx="33">
                  <c:v>4.9504069999999997E-2</c:v>
                </c:pt>
                <c:pt idx="34">
                  <c:v>5.1001989999999997E-2</c:v>
                </c:pt>
                <c:pt idx="35">
                  <c:v>5.2501069999999997E-2</c:v>
                </c:pt>
                <c:pt idx="36">
                  <c:v>5.39981E-2</c:v>
                </c:pt>
                <c:pt idx="37">
                  <c:v>5.5496570000000002E-2</c:v>
                </c:pt>
                <c:pt idx="38">
                  <c:v>5.6995759999999999E-2</c:v>
                </c:pt>
                <c:pt idx="39">
                  <c:v>5.8495100000000001E-2</c:v>
                </c:pt>
                <c:pt idx="40">
                  <c:v>5.9995029999999998E-2</c:v>
                </c:pt>
                <c:pt idx="41">
                  <c:v>6.1498339999999999E-2</c:v>
                </c:pt>
                <c:pt idx="42">
                  <c:v>6.2999529999999998E-2</c:v>
                </c:pt>
                <c:pt idx="43">
                  <c:v>6.4496209999999998E-2</c:v>
                </c:pt>
                <c:pt idx="44">
                  <c:v>6.5992519999999999E-2</c:v>
                </c:pt>
                <c:pt idx="45">
                  <c:v>6.7489160000000006E-2</c:v>
                </c:pt>
                <c:pt idx="46">
                  <c:v>6.8992109999999995E-2</c:v>
                </c:pt>
                <c:pt idx="47">
                  <c:v>7.0498809999999995E-2</c:v>
                </c:pt>
                <c:pt idx="48">
                  <c:v>7.2000800000000004E-2</c:v>
                </c:pt>
                <c:pt idx="49">
                  <c:v>7.3502639999999994E-2</c:v>
                </c:pt>
                <c:pt idx="50">
                  <c:v>7.5004039999999994E-2</c:v>
                </c:pt>
                <c:pt idx="51">
                  <c:v>7.650527E-2</c:v>
                </c:pt>
                <c:pt idx="52">
                  <c:v>7.800559E-2</c:v>
                </c:pt>
                <c:pt idx="53">
                  <c:v>7.9505339999999994E-2</c:v>
                </c:pt>
                <c:pt idx="54">
                  <c:v>8.1005110000000005E-2</c:v>
                </c:pt>
                <c:pt idx="55">
                  <c:v>8.2504670000000002E-2</c:v>
                </c:pt>
                <c:pt idx="56">
                  <c:v>8.3999180000000007E-2</c:v>
                </c:pt>
                <c:pt idx="57">
                  <c:v>8.5492609999999997E-2</c:v>
                </c:pt>
                <c:pt idx="58">
                  <c:v>8.6984870000000006E-2</c:v>
                </c:pt>
                <c:pt idx="59">
                  <c:v>8.8479180000000004E-2</c:v>
                </c:pt>
                <c:pt idx="60">
                  <c:v>8.9971389999999998E-2</c:v>
                </c:pt>
                <c:pt idx="61">
                  <c:v>9.1463890000000006E-2</c:v>
                </c:pt>
                <c:pt idx="62">
                  <c:v>9.2955800000000005E-2</c:v>
                </c:pt>
                <c:pt idx="63">
                  <c:v>9.4455079999999997E-2</c:v>
                </c:pt>
                <c:pt idx="64">
                  <c:v>9.5960379999999998E-2</c:v>
                </c:pt>
                <c:pt idx="65">
                  <c:v>9.7467769999999995E-2</c:v>
                </c:pt>
                <c:pt idx="66">
                  <c:v>9.8975679999999996E-2</c:v>
                </c:pt>
                <c:pt idx="67">
                  <c:v>0.10048360000000001</c:v>
                </c:pt>
                <c:pt idx="68">
                  <c:v>0.1019915</c:v>
                </c:pt>
                <c:pt idx="69">
                  <c:v>0.10349940000000001</c:v>
                </c:pt>
                <c:pt idx="70">
                  <c:v>0.1050073</c:v>
                </c:pt>
                <c:pt idx="71">
                  <c:v>0.1065152</c:v>
                </c:pt>
                <c:pt idx="72">
                  <c:v>0.1080232</c:v>
                </c:pt>
                <c:pt idx="73">
                  <c:v>0.1095293</c:v>
                </c:pt>
                <c:pt idx="74">
                  <c:v>0.1110372</c:v>
                </c:pt>
                <c:pt idx="75">
                  <c:v>0.1125437</c:v>
                </c:pt>
                <c:pt idx="76">
                  <c:v>0.1140386</c:v>
                </c:pt>
                <c:pt idx="77">
                  <c:v>0.11553090000000001</c:v>
                </c:pt>
                <c:pt idx="78">
                  <c:v>0.1170229</c:v>
                </c:pt>
                <c:pt idx="79">
                  <c:v>0.1185157</c:v>
                </c:pt>
                <c:pt idx="80">
                  <c:v>0.12000769999999999</c:v>
                </c:pt>
                <c:pt idx="81">
                  <c:v>0.1215</c:v>
                </c:pt>
                <c:pt idx="82">
                  <c:v>0.12299209999999999</c:v>
                </c:pt>
                <c:pt idx="83">
                  <c:v>0.1244841</c:v>
                </c:pt>
                <c:pt idx="84">
                  <c:v>0.1259767</c:v>
                </c:pt>
                <c:pt idx="85">
                  <c:v>0.12746869999999999</c:v>
                </c:pt>
                <c:pt idx="86">
                  <c:v>0.12896469999999999</c:v>
                </c:pt>
                <c:pt idx="87">
                  <c:v>0.13046740000000001</c:v>
                </c:pt>
                <c:pt idx="88">
                  <c:v>0.1319813</c:v>
                </c:pt>
                <c:pt idx="89">
                  <c:v>0.13349739999999999</c:v>
                </c:pt>
                <c:pt idx="90">
                  <c:v>0.1350123</c:v>
                </c:pt>
                <c:pt idx="91">
                  <c:v>0.13652210000000001</c:v>
                </c:pt>
                <c:pt idx="92">
                  <c:v>0.13802519999999999</c:v>
                </c:pt>
                <c:pt idx="93">
                  <c:v>0.13952539999999999</c:v>
                </c:pt>
                <c:pt idx="94">
                  <c:v>0.1410254</c:v>
                </c:pt>
                <c:pt idx="95">
                  <c:v>0.1425255</c:v>
                </c:pt>
                <c:pt idx="96">
                  <c:v>0.1440256</c:v>
                </c:pt>
                <c:pt idx="97">
                  <c:v>0.1455256</c:v>
                </c:pt>
                <c:pt idx="98">
                  <c:v>0.14702560000000001</c:v>
                </c:pt>
                <c:pt idx="99">
                  <c:v>0.14852560000000001</c:v>
                </c:pt>
                <c:pt idx="100">
                  <c:v>0.15002550000000001</c:v>
                </c:pt>
              </c:numCache>
            </c:numRef>
          </c:xVal>
          <c:yVal>
            <c:numRef>
              <c:f>Stress_Strain!$I$6:$I$106</c:f>
              <c:numCache>
                <c:formatCode>General</c:formatCode>
                <c:ptCount val="101"/>
                <c:pt idx="0">
                  <c:v>2.5827860000000001E-3</c:v>
                </c:pt>
                <c:pt idx="1">
                  <c:v>300.05720000000002</c:v>
                </c:pt>
                <c:pt idx="2">
                  <c:v>404.77440000000001</c:v>
                </c:pt>
                <c:pt idx="3">
                  <c:v>412.47230000000002</c:v>
                </c:pt>
                <c:pt idx="4">
                  <c:v>420.5874</c:v>
                </c:pt>
                <c:pt idx="5">
                  <c:v>428.41320000000002</c:v>
                </c:pt>
                <c:pt idx="6">
                  <c:v>437.73410000000001</c:v>
                </c:pt>
                <c:pt idx="7">
                  <c:v>444.71409999999997</c:v>
                </c:pt>
                <c:pt idx="8">
                  <c:v>452.9273</c:v>
                </c:pt>
                <c:pt idx="9">
                  <c:v>462.22829999999999</c:v>
                </c:pt>
                <c:pt idx="10">
                  <c:v>470.48250000000002</c:v>
                </c:pt>
                <c:pt idx="11">
                  <c:v>478.65480000000002</c:v>
                </c:pt>
                <c:pt idx="12">
                  <c:v>486.86329999999998</c:v>
                </c:pt>
                <c:pt idx="13">
                  <c:v>493.96080000000001</c:v>
                </c:pt>
                <c:pt idx="14">
                  <c:v>502.09059999999999</c:v>
                </c:pt>
                <c:pt idx="15">
                  <c:v>510.37180000000001</c:v>
                </c:pt>
                <c:pt idx="16">
                  <c:v>519.86019999999996</c:v>
                </c:pt>
                <c:pt idx="17">
                  <c:v>526.78369999999995</c:v>
                </c:pt>
                <c:pt idx="18">
                  <c:v>534.88239999999996</c:v>
                </c:pt>
                <c:pt idx="19">
                  <c:v>543.24069999999995</c:v>
                </c:pt>
                <c:pt idx="20">
                  <c:v>551.37159999999994</c:v>
                </c:pt>
                <c:pt idx="21">
                  <c:v>560.85239999999999</c:v>
                </c:pt>
                <c:pt idx="22">
                  <c:v>569.0498</c:v>
                </c:pt>
                <c:pt idx="23">
                  <c:v>576.01289999999995</c:v>
                </c:pt>
                <c:pt idx="24">
                  <c:v>585.40170000000001</c:v>
                </c:pt>
                <c:pt idx="25">
                  <c:v>593.75289999999995</c:v>
                </c:pt>
                <c:pt idx="26">
                  <c:v>601.84109999999998</c:v>
                </c:pt>
                <c:pt idx="27">
                  <c:v>609.93399999999997</c:v>
                </c:pt>
                <c:pt idx="28">
                  <c:v>618.23659999999995</c:v>
                </c:pt>
                <c:pt idx="29">
                  <c:v>626.32339999999999</c:v>
                </c:pt>
                <c:pt idx="30">
                  <c:v>634.43349999999998</c:v>
                </c:pt>
                <c:pt idx="31">
                  <c:v>642.66999999999996</c:v>
                </c:pt>
                <c:pt idx="32">
                  <c:v>650.87159999999994</c:v>
                </c:pt>
                <c:pt idx="33">
                  <c:v>657.76750000000004</c:v>
                </c:pt>
                <c:pt idx="34">
                  <c:v>667.27030000000002</c:v>
                </c:pt>
                <c:pt idx="35">
                  <c:v>675.31449999999995</c:v>
                </c:pt>
                <c:pt idx="36">
                  <c:v>683.44119999999998</c:v>
                </c:pt>
                <c:pt idx="37">
                  <c:v>691.8057</c:v>
                </c:pt>
                <c:pt idx="38">
                  <c:v>699.93200000000002</c:v>
                </c:pt>
                <c:pt idx="39">
                  <c:v>707.8963</c:v>
                </c:pt>
                <c:pt idx="40">
                  <c:v>715.92420000000004</c:v>
                </c:pt>
                <c:pt idx="41">
                  <c:v>723.06700000000001</c:v>
                </c:pt>
                <c:pt idx="42">
                  <c:v>732.58510000000001</c:v>
                </c:pt>
                <c:pt idx="43">
                  <c:v>740.49270000000001</c:v>
                </c:pt>
                <c:pt idx="44">
                  <c:v>748.58420000000001</c:v>
                </c:pt>
                <c:pt idx="45">
                  <c:v>756.78689999999995</c:v>
                </c:pt>
                <c:pt idx="46">
                  <c:v>764.96259999999995</c:v>
                </c:pt>
                <c:pt idx="47">
                  <c:v>773.34109999999998</c:v>
                </c:pt>
                <c:pt idx="48">
                  <c:v>781.42849999999999</c:v>
                </c:pt>
                <c:pt idx="49">
                  <c:v>789.61509999999998</c:v>
                </c:pt>
                <c:pt idx="50">
                  <c:v>797.88199999999995</c:v>
                </c:pt>
                <c:pt idx="51">
                  <c:v>806.05719999999997</c:v>
                </c:pt>
                <c:pt idx="52">
                  <c:v>814.29319999999996</c:v>
                </c:pt>
                <c:pt idx="53">
                  <c:v>822.41240000000005</c:v>
                </c:pt>
                <c:pt idx="54">
                  <c:v>830.65769999999998</c:v>
                </c:pt>
                <c:pt idx="55">
                  <c:v>838.91740000000004</c:v>
                </c:pt>
                <c:pt idx="56">
                  <c:v>847.04409999999996</c:v>
                </c:pt>
                <c:pt idx="57">
                  <c:v>855.00800000000004</c:v>
                </c:pt>
                <c:pt idx="58">
                  <c:v>863.37710000000004</c:v>
                </c:pt>
                <c:pt idx="59">
                  <c:v>871.47130000000004</c:v>
                </c:pt>
                <c:pt idx="60">
                  <c:v>879.85350000000005</c:v>
                </c:pt>
                <c:pt idx="61">
                  <c:v>887.97289999999998</c:v>
                </c:pt>
                <c:pt idx="62">
                  <c:v>896.29499999999996</c:v>
                </c:pt>
                <c:pt idx="63">
                  <c:v>904.20100000000002</c:v>
                </c:pt>
                <c:pt idx="64">
                  <c:v>912.66300000000001</c:v>
                </c:pt>
                <c:pt idx="65">
                  <c:v>920.99990000000003</c:v>
                </c:pt>
                <c:pt idx="66">
                  <c:v>929.35</c:v>
                </c:pt>
                <c:pt idx="67">
                  <c:v>937.42960000000005</c:v>
                </c:pt>
                <c:pt idx="68">
                  <c:v>945.89520000000005</c:v>
                </c:pt>
                <c:pt idx="69">
                  <c:v>954.54579999999999</c:v>
                </c:pt>
                <c:pt idx="70">
                  <c:v>962.53750000000002</c:v>
                </c:pt>
                <c:pt idx="71">
                  <c:v>970.93960000000004</c:v>
                </c:pt>
                <c:pt idx="72">
                  <c:v>979.61879999999996</c:v>
                </c:pt>
                <c:pt idx="73">
                  <c:v>987.99860000000001</c:v>
                </c:pt>
                <c:pt idx="74">
                  <c:v>997.68299999999999</c:v>
                </c:pt>
                <c:pt idx="75">
                  <c:v>1006.114</c:v>
                </c:pt>
                <c:pt idx="76">
                  <c:v>1012.783</c:v>
                </c:pt>
                <c:pt idx="77">
                  <c:v>1022.502</c:v>
                </c:pt>
                <c:pt idx="78">
                  <c:v>1029.528</c:v>
                </c:pt>
                <c:pt idx="79">
                  <c:v>1038.1880000000001</c:v>
                </c:pt>
                <c:pt idx="80">
                  <c:v>1045.867</c:v>
                </c:pt>
                <c:pt idx="81">
                  <c:v>1054.624</c:v>
                </c:pt>
                <c:pt idx="82">
                  <c:v>1064.3920000000001</c:v>
                </c:pt>
                <c:pt idx="83">
                  <c:v>1071.453</c:v>
                </c:pt>
                <c:pt idx="84">
                  <c:v>1079.8309999999999</c:v>
                </c:pt>
                <c:pt idx="85">
                  <c:v>1088.2439999999999</c:v>
                </c:pt>
                <c:pt idx="86">
                  <c:v>1098.057</c:v>
                </c:pt>
                <c:pt idx="87">
                  <c:v>1105.2670000000001</c:v>
                </c:pt>
                <c:pt idx="88">
                  <c:v>1115.115</c:v>
                </c:pt>
                <c:pt idx="89">
                  <c:v>1122.4390000000001</c:v>
                </c:pt>
                <c:pt idx="90">
                  <c:v>1132.337</c:v>
                </c:pt>
                <c:pt idx="91">
                  <c:v>1140.9369999999999</c:v>
                </c:pt>
                <c:pt idx="92">
                  <c:v>1148.1559999999999</c:v>
                </c:pt>
                <c:pt idx="93">
                  <c:v>1156.442</c:v>
                </c:pt>
                <c:pt idx="94">
                  <c:v>1164.93</c:v>
                </c:pt>
                <c:pt idx="95">
                  <c:v>1173.9639999999999</c:v>
                </c:pt>
                <c:pt idx="96">
                  <c:v>1182.2139999999999</c:v>
                </c:pt>
                <c:pt idx="97">
                  <c:v>1192.519</c:v>
                </c:pt>
                <c:pt idx="98">
                  <c:v>1199.354</c:v>
                </c:pt>
                <c:pt idx="99">
                  <c:v>1208.4760000000001</c:v>
                </c:pt>
                <c:pt idx="100">
                  <c:v>1216.499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479360"/>
        <c:axId val="152524288"/>
      </c:scatterChart>
      <c:valAx>
        <c:axId val="148479360"/>
        <c:scaling>
          <c:orientation val="minMax"/>
          <c:max val="0.15000000000000002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524288"/>
        <c:crosses val="autoZero"/>
        <c:crossBetween val="midCat"/>
        <c:majorUnit val="3.0000000000000006E-2"/>
      </c:valAx>
      <c:valAx>
        <c:axId val="152524288"/>
        <c:scaling>
          <c:orientation val="minMax"/>
          <c:max val="1500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Stress (Mpa)</a:t>
                </a:r>
              </a:p>
            </c:rich>
          </c:tx>
          <c:layout/>
          <c:overlay val="0"/>
        </c:title>
        <c:numFmt formatCode="#,##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8479360"/>
        <c:crosses val="autoZero"/>
        <c:crossBetween val="midCat"/>
        <c:majorUnit val="300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25347967867653"/>
          <c:y val="3.4935848650981621E-2"/>
          <c:w val="0.75254281661761979"/>
          <c:h val="0.79999540501321265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Mart_evolution!$C$5:$C$105</c:f>
              <c:numCache>
                <c:formatCode>0.00E+00</c:formatCode>
                <c:ptCount val="101"/>
                <c:pt idx="0">
                  <c:v>0</c:v>
                </c:pt>
                <c:pt idx="1">
                  <c:v>1.5E-3</c:v>
                </c:pt>
                <c:pt idx="2">
                  <c:v>3.0000000000000001E-3</c:v>
                </c:pt>
                <c:pt idx="3">
                  <c:v>4.4999999999999997E-3</c:v>
                </c:pt>
                <c:pt idx="4">
                  <c:v>6.0000000000000001E-3</c:v>
                </c:pt>
                <c:pt idx="5">
                  <c:v>7.4999999999999997E-3</c:v>
                </c:pt>
                <c:pt idx="6">
                  <c:v>8.9999999999999993E-3</c:v>
                </c:pt>
                <c:pt idx="7">
                  <c:v>1.0500000000000001E-2</c:v>
                </c:pt>
                <c:pt idx="8">
                  <c:v>1.2E-2</c:v>
                </c:pt>
                <c:pt idx="9">
                  <c:v>1.35E-2</c:v>
                </c:pt>
                <c:pt idx="10">
                  <c:v>1.4999999999999999E-2</c:v>
                </c:pt>
                <c:pt idx="11">
                  <c:v>1.6500000000000001E-2</c:v>
                </c:pt>
                <c:pt idx="12">
                  <c:v>1.7999999999999999E-2</c:v>
                </c:pt>
                <c:pt idx="13">
                  <c:v>1.95E-2</c:v>
                </c:pt>
                <c:pt idx="14">
                  <c:v>2.1000000000000001E-2</c:v>
                </c:pt>
                <c:pt idx="15">
                  <c:v>2.2499999999999999E-2</c:v>
                </c:pt>
                <c:pt idx="16">
                  <c:v>2.4E-2</c:v>
                </c:pt>
                <c:pt idx="17">
                  <c:v>2.5499999999999998E-2</c:v>
                </c:pt>
                <c:pt idx="18">
                  <c:v>2.7E-2</c:v>
                </c:pt>
                <c:pt idx="19">
                  <c:v>2.8500000000000001E-2</c:v>
                </c:pt>
                <c:pt idx="20">
                  <c:v>0.03</c:v>
                </c:pt>
                <c:pt idx="21">
                  <c:v>3.15E-2</c:v>
                </c:pt>
                <c:pt idx="22">
                  <c:v>3.3000000000000002E-2</c:v>
                </c:pt>
                <c:pt idx="23">
                  <c:v>3.4500000000000003E-2</c:v>
                </c:pt>
                <c:pt idx="24">
                  <c:v>3.5999999999999997E-2</c:v>
                </c:pt>
                <c:pt idx="25">
                  <c:v>3.7499999999999999E-2</c:v>
                </c:pt>
                <c:pt idx="26">
                  <c:v>3.9E-2</c:v>
                </c:pt>
                <c:pt idx="27">
                  <c:v>4.0500000000000001E-2</c:v>
                </c:pt>
                <c:pt idx="28">
                  <c:v>4.2000000000000003E-2</c:v>
                </c:pt>
                <c:pt idx="29">
                  <c:v>4.3499999999999997E-2</c:v>
                </c:pt>
                <c:pt idx="30">
                  <c:v>4.4999999999999998E-2</c:v>
                </c:pt>
                <c:pt idx="31">
                  <c:v>4.65E-2</c:v>
                </c:pt>
                <c:pt idx="32">
                  <c:v>4.8000000000000001E-2</c:v>
                </c:pt>
                <c:pt idx="33">
                  <c:v>4.9500000000000002E-2</c:v>
                </c:pt>
                <c:pt idx="34">
                  <c:v>5.0999999999999997E-2</c:v>
                </c:pt>
                <c:pt idx="35">
                  <c:v>5.2499999999999998E-2</c:v>
                </c:pt>
                <c:pt idx="36">
                  <c:v>5.3999999999999999E-2</c:v>
                </c:pt>
                <c:pt idx="37">
                  <c:v>5.5500000000000001E-2</c:v>
                </c:pt>
                <c:pt idx="38">
                  <c:v>5.7000000000000002E-2</c:v>
                </c:pt>
                <c:pt idx="39">
                  <c:v>5.8500000000000003E-2</c:v>
                </c:pt>
                <c:pt idx="40">
                  <c:v>0.06</c:v>
                </c:pt>
                <c:pt idx="41">
                  <c:v>6.1499999999999999E-2</c:v>
                </c:pt>
                <c:pt idx="42">
                  <c:v>6.3E-2</c:v>
                </c:pt>
                <c:pt idx="43">
                  <c:v>6.4500000000000002E-2</c:v>
                </c:pt>
                <c:pt idx="44">
                  <c:v>6.6000000000000003E-2</c:v>
                </c:pt>
                <c:pt idx="45">
                  <c:v>6.7500000000000004E-2</c:v>
                </c:pt>
                <c:pt idx="46">
                  <c:v>6.9000000000000006E-2</c:v>
                </c:pt>
                <c:pt idx="47">
                  <c:v>7.0499999999999993E-2</c:v>
                </c:pt>
                <c:pt idx="48">
                  <c:v>7.1999999999999995E-2</c:v>
                </c:pt>
                <c:pt idx="49">
                  <c:v>7.3499999999999996E-2</c:v>
                </c:pt>
                <c:pt idx="50">
                  <c:v>7.4999999999999997E-2</c:v>
                </c:pt>
                <c:pt idx="51">
                  <c:v>7.6499999999999999E-2</c:v>
                </c:pt>
                <c:pt idx="52">
                  <c:v>7.8E-2</c:v>
                </c:pt>
                <c:pt idx="53">
                  <c:v>7.9500000000000001E-2</c:v>
                </c:pt>
                <c:pt idx="54">
                  <c:v>8.1000000000000003E-2</c:v>
                </c:pt>
                <c:pt idx="55">
                  <c:v>8.2500000000000004E-2</c:v>
                </c:pt>
                <c:pt idx="56">
                  <c:v>8.4000000000000005E-2</c:v>
                </c:pt>
                <c:pt idx="57">
                  <c:v>8.5500000000000007E-2</c:v>
                </c:pt>
                <c:pt idx="58">
                  <c:v>8.6999999999999994E-2</c:v>
                </c:pt>
                <c:pt idx="59">
                  <c:v>8.8499999999999995E-2</c:v>
                </c:pt>
                <c:pt idx="60">
                  <c:v>0.09</c:v>
                </c:pt>
                <c:pt idx="61">
                  <c:v>9.1499999999999998E-2</c:v>
                </c:pt>
                <c:pt idx="62">
                  <c:v>9.2999999999999999E-2</c:v>
                </c:pt>
                <c:pt idx="63">
                  <c:v>9.4500000000000001E-2</c:v>
                </c:pt>
                <c:pt idx="64">
                  <c:v>9.6000000000000002E-2</c:v>
                </c:pt>
                <c:pt idx="65">
                  <c:v>9.7500000000000003E-2</c:v>
                </c:pt>
                <c:pt idx="66">
                  <c:v>9.9000000000000005E-2</c:v>
                </c:pt>
                <c:pt idx="67">
                  <c:v>0.10100000000000001</c:v>
                </c:pt>
                <c:pt idx="68">
                  <c:v>0.10199999999999999</c:v>
                </c:pt>
                <c:pt idx="69">
                  <c:v>0.104</c:v>
                </c:pt>
                <c:pt idx="70">
                  <c:v>0.105</c:v>
                </c:pt>
                <c:pt idx="71">
                  <c:v>0.107</c:v>
                </c:pt>
                <c:pt idx="72">
                  <c:v>0.108</c:v>
                </c:pt>
                <c:pt idx="73">
                  <c:v>0.11</c:v>
                </c:pt>
                <c:pt idx="74">
                  <c:v>0.111</c:v>
                </c:pt>
                <c:pt idx="75">
                  <c:v>0.113</c:v>
                </c:pt>
                <c:pt idx="76">
                  <c:v>0.114</c:v>
                </c:pt>
                <c:pt idx="77">
                  <c:v>0.11600000000000001</c:v>
                </c:pt>
                <c:pt idx="78">
                  <c:v>0.11700000000000001</c:v>
                </c:pt>
                <c:pt idx="79">
                  <c:v>0.11899999999999999</c:v>
                </c:pt>
                <c:pt idx="80">
                  <c:v>0.12</c:v>
                </c:pt>
                <c:pt idx="81">
                  <c:v>0.122</c:v>
                </c:pt>
                <c:pt idx="82">
                  <c:v>0.123</c:v>
                </c:pt>
                <c:pt idx="83">
                  <c:v>0.125</c:v>
                </c:pt>
                <c:pt idx="84">
                  <c:v>0.126</c:v>
                </c:pt>
                <c:pt idx="85">
                  <c:v>0.128</c:v>
                </c:pt>
                <c:pt idx="86">
                  <c:v>0.129</c:v>
                </c:pt>
                <c:pt idx="87">
                  <c:v>0.13100000000000001</c:v>
                </c:pt>
                <c:pt idx="88">
                  <c:v>0.13200000000000001</c:v>
                </c:pt>
                <c:pt idx="89">
                  <c:v>0.13400000000000001</c:v>
                </c:pt>
                <c:pt idx="90">
                  <c:v>0.13500000000000001</c:v>
                </c:pt>
                <c:pt idx="91">
                  <c:v>0.13700000000000001</c:v>
                </c:pt>
                <c:pt idx="92">
                  <c:v>0.13800000000000001</c:v>
                </c:pt>
                <c:pt idx="93">
                  <c:v>0.14000000000000001</c:v>
                </c:pt>
                <c:pt idx="94">
                  <c:v>0.14099999999999999</c:v>
                </c:pt>
                <c:pt idx="95">
                  <c:v>0.14299999999999999</c:v>
                </c:pt>
                <c:pt idx="96">
                  <c:v>0.14399999999999999</c:v>
                </c:pt>
                <c:pt idx="97">
                  <c:v>0.14599999999999999</c:v>
                </c:pt>
                <c:pt idx="98">
                  <c:v>0.14699999999999999</c:v>
                </c:pt>
                <c:pt idx="99">
                  <c:v>0.14899999999999999</c:v>
                </c:pt>
                <c:pt idx="100">
                  <c:v>0.15</c:v>
                </c:pt>
              </c:numCache>
            </c:numRef>
          </c:xVal>
          <c:yVal>
            <c:numRef>
              <c:f>Mart_evolution!$D$5:$D$105</c:f>
              <c:numCache>
                <c:formatCode>0.00E+00</c:formatCode>
                <c:ptCount val="101"/>
                <c:pt idx="0">
                  <c:v>0</c:v>
                </c:pt>
                <c:pt idx="1">
                  <c:v>9.9500000000000001E-4</c:v>
                </c:pt>
                <c:pt idx="2">
                  <c:v>4.2100000000000002E-3</c:v>
                </c:pt>
                <c:pt idx="3">
                  <c:v>7.5900000000000004E-3</c:v>
                </c:pt>
                <c:pt idx="4">
                  <c:v>1.0999999999999999E-2</c:v>
                </c:pt>
                <c:pt idx="5">
                  <c:v>1.4500000000000001E-2</c:v>
                </c:pt>
                <c:pt idx="6">
                  <c:v>1.8200000000000001E-2</c:v>
                </c:pt>
                <c:pt idx="7">
                  <c:v>2.1899999999999999E-2</c:v>
                </c:pt>
                <c:pt idx="8">
                  <c:v>2.5700000000000001E-2</c:v>
                </c:pt>
                <c:pt idx="9">
                  <c:v>2.9600000000000001E-2</c:v>
                </c:pt>
                <c:pt idx="10">
                  <c:v>3.3599999999999998E-2</c:v>
                </c:pt>
                <c:pt idx="11">
                  <c:v>3.7699999999999997E-2</c:v>
                </c:pt>
                <c:pt idx="12">
                  <c:v>4.19E-2</c:v>
                </c:pt>
                <c:pt idx="13">
                  <c:v>4.6199999999999998E-2</c:v>
                </c:pt>
                <c:pt idx="14">
                  <c:v>5.0599999999999999E-2</c:v>
                </c:pt>
                <c:pt idx="15">
                  <c:v>5.5100000000000003E-2</c:v>
                </c:pt>
                <c:pt idx="16">
                  <c:v>5.9700000000000003E-2</c:v>
                </c:pt>
                <c:pt idx="17">
                  <c:v>6.4399999999999999E-2</c:v>
                </c:pt>
                <c:pt idx="18">
                  <c:v>6.9199999999999998E-2</c:v>
                </c:pt>
                <c:pt idx="19">
                  <c:v>7.4099999999999999E-2</c:v>
                </c:pt>
                <c:pt idx="20">
                  <c:v>7.9100000000000004E-2</c:v>
                </c:pt>
                <c:pt idx="21">
                  <c:v>8.4199999999999997E-2</c:v>
                </c:pt>
                <c:pt idx="22">
                  <c:v>8.9399999999999993E-2</c:v>
                </c:pt>
                <c:pt idx="23">
                  <c:v>9.4700000000000006E-2</c:v>
                </c:pt>
                <c:pt idx="24">
                  <c:v>0.1</c:v>
                </c:pt>
                <c:pt idx="25">
                  <c:v>0.106</c:v>
                </c:pt>
                <c:pt idx="26">
                  <c:v>0.111</c:v>
                </c:pt>
                <c:pt idx="27">
                  <c:v>0.11700000000000001</c:v>
                </c:pt>
                <c:pt idx="28">
                  <c:v>0.122</c:v>
                </c:pt>
                <c:pt idx="29">
                  <c:v>0.128</c:v>
                </c:pt>
                <c:pt idx="30">
                  <c:v>0.13400000000000001</c:v>
                </c:pt>
                <c:pt idx="31">
                  <c:v>0.14000000000000001</c:v>
                </c:pt>
                <c:pt idx="32">
                  <c:v>0.14599999999999999</c:v>
                </c:pt>
                <c:pt idx="33">
                  <c:v>0.153</c:v>
                </c:pt>
                <c:pt idx="34">
                  <c:v>0.159</c:v>
                </c:pt>
                <c:pt idx="35">
                  <c:v>0.16500000000000001</c:v>
                </c:pt>
                <c:pt idx="36">
                  <c:v>0.17199999999999999</c:v>
                </c:pt>
                <c:pt idx="37">
                  <c:v>0.17799999999999999</c:v>
                </c:pt>
                <c:pt idx="38">
                  <c:v>0.185</c:v>
                </c:pt>
                <c:pt idx="39">
                  <c:v>0.192</c:v>
                </c:pt>
                <c:pt idx="40">
                  <c:v>0.19800000000000001</c:v>
                </c:pt>
                <c:pt idx="41">
                  <c:v>0.20499999999999999</c:v>
                </c:pt>
                <c:pt idx="42">
                  <c:v>0.21199999999999999</c:v>
                </c:pt>
                <c:pt idx="43">
                  <c:v>0.219</c:v>
                </c:pt>
                <c:pt idx="44">
                  <c:v>0.22600000000000001</c:v>
                </c:pt>
                <c:pt idx="45">
                  <c:v>0.23400000000000001</c:v>
                </c:pt>
                <c:pt idx="46">
                  <c:v>0.24099999999999999</c:v>
                </c:pt>
                <c:pt idx="47">
                  <c:v>0.248</c:v>
                </c:pt>
                <c:pt idx="48">
                  <c:v>0.25600000000000001</c:v>
                </c:pt>
                <c:pt idx="49">
                  <c:v>0.26300000000000001</c:v>
                </c:pt>
                <c:pt idx="50">
                  <c:v>0.27100000000000002</c:v>
                </c:pt>
                <c:pt idx="51">
                  <c:v>0.27900000000000003</c:v>
                </c:pt>
                <c:pt idx="52">
                  <c:v>0.28599999999999998</c:v>
                </c:pt>
                <c:pt idx="53">
                  <c:v>0.29399999999999998</c:v>
                </c:pt>
                <c:pt idx="54">
                  <c:v>0.30199999999999999</c:v>
                </c:pt>
                <c:pt idx="55">
                  <c:v>0.31</c:v>
                </c:pt>
                <c:pt idx="56">
                  <c:v>0.318</c:v>
                </c:pt>
                <c:pt idx="57">
                  <c:v>0.32700000000000001</c:v>
                </c:pt>
                <c:pt idx="58">
                  <c:v>0.33500000000000002</c:v>
                </c:pt>
                <c:pt idx="59">
                  <c:v>0.34300000000000003</c:v>
                </c:pt>
                <c:pt idx="60">
                  <c:v>0.35199999999999998</c:v>
                </c:pt>
                <c:pt idx="61">
                  <c:v>0.36</c:v>
                </c:pt>
                <c:pt idx="62">
                  <c:v>0.36899999999999999</c:v>
                </c:pt>
                <c:pt idx="63">
                  <c:v>0.377</c:v>
                </c:pt>
                <c:pt idx="64">
                  <c:v>0.38600000000000001</c:v>
                </c:pt>
                <c:pt idx="65">
                  <c:v>0.39500000000000002</c:v>
                </c:pt>
                <c:pt idx="66">
                  <c:v>0.40400000000000003</c:v>
                </c:pt>
                <c:pt idx="67">
                  <c:v>0.41299999999999998</c:v>
                </c:pt>
                <c:pt idx="68">
                  <c:v>0.42199999999999999</c:v>
                </c:pt>
                <c:pt idx="69">
                  <c:v>0.43099999999999999</c:v>
                </c:pt>
                <c:pt idx="70">
                  <c:v>0.44</c:v>
                </c:pt>
                <c:pt idx="71">
                  <c:v>0.44900000000000001</c:v>
                </c:pt>
                <c:pt idx="72">
                  <c:v>0.45800000000000002</c:v>
                </c:pt>
                <c:pt idx="73">
                  <c:v>0.46800000000000003</c:v>
                </c:pt>
                <c:pt idx="74">
                  <c:v>0.47699999999999998</c:v>
                </c:pt>
                <c:pt idx="75">
                  <c:v>0.48699999999999999</c:v>
                </c:pt>
                <c:pt idx="76">
                  <c:v>0.496</c:v>
                </c:pt>
                <c:pt idx="77">
                  <c:v>0.50600000000000001</c:v>
                </c:pt>
                <c:pt idx="78">
                  <c:v>0.51600000000000001</c:v>
                </c:pt>
                <c:pt idx="79">
                  <c:v>0.52600000000000002</c:v>
                </c:pt>
                <c:pt idx="80">
                  <c:v>0.53500000000000003</c:v>
                </c:pt>
                <c:pt idx="81">
                  <c:v>0.54500000000000004</c:v>
                </c:pt>
                <c:pt idx="82">
                  <c:v>0.55500000000000005</c:v>
                </c:pt>
                <c:pt idx="83">
                  <c:v>0.56499999999999995</c:v>
                </c:pt>
                <c:pt idx="84">
                  <c:v>0.57499999999999996</c:v>
                </c:pt>
                <c:pt idx="85">
                  <c:v>0.58499999999999996</c:v>
                </c:pt>
                <c:pt idx="86">
                  <c:v>0.59599999999999997</c:v>
                </c:pt>
                <c:pt idx="87">
                  <c:v>0.60599999999999998</c:v>
                </c:pt>
                <c:pt idx="88">
                  <c:v>0.61599999999999999</c:v>
                </c:pt>
                <c:pt idx="89">
                  <c:v>0.626</c:v>
                </c:pt>
                <c:pt idx="90">
                  <c:v>0.63600000000000001</c:v>
                </c:pt>
                <c:pt idx="91">
                  <c:v>0.64600000000000002</c:v>
                </c:pt>
                <c:pt idx="92">
                  <c:v>0.65600000000000003</c:v>
                </c:pt>
                <c:pt idx="93">
                  <c:v>0.66600000000000004</c:v>
                </c:pt>
                <c:pt idx="94">
                  <c:v>0.67600000000000005</c:v>
                </c:pt>
                <c:pt idx="95">
                  <c:v>0.68600000000000005</c:v>
                </c:pt>
                <c:pt idx="96">
                  <c:v>0.69599999999999995</c:v>
                </c:pt>
                <c:pt idx="97">
                  <c:v>0.70499999999999996</c:v>
                </c:pt>
                <c:pt idx="98">
                  <c:v>0.71499999999999997</c:v>
                </c:pt>
                <c:pt idx="99">
                  <c:v>0.72399999999999998</c:v>
                </c:pt>
                <c:pt idx="100">
                  <c:v>0.73399999999999999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Mart_evolution!$C$5:$C$105</c:f>
              <c:numCache>
                <c:formatCode>0.00E+00</c:formatCode>
                <c:ptCount val="101"/>
                <c:pt idx="0">
                  <c:v>0</c:v>
                </c:pt>
                <c:pt idx="1">
                  <c:v>1.5E-3</c:v>
                </c:pt>
                <c:pt idx="2">
                  <c:v>3.0000000000000001E-3</c:v>
                </c:pt>
                <c:pt idx="3">
                  <c:v>4.4999999999999997E-3</c:v>
                </c:pt>
                <c:pt idx="4">
                  <c:v>6.0000000000000001E-3</c:v>
                </c:pt>
                <c:pt idx="5">
                  <c:v>7.4999999999999997E-3</c:v>
                </c:pt>
                <c:pt idx="6">
                  <c:v>8.9999999999999993E-3</c:v>
                </c:pt>
                <c:pt idx="7">
                  <c:v>1.0500000000000001E-2</c:v>
                </c:pt>
                <c:pt idx="8">
                  <c:v>1.2E-2</c:v>
                </c:pt>
                <c:pt idx="9">
                  <c:v>1.35E-2</c:v>
                </c:pt>
                <c:pt idx="10">
                  <c:v>1.4999999999999999E-2</c:v>
                </c:pt>
                <c:pt idx="11">
                  <c:v>1.6500000000000001E-2</c:v>
                </c:pt>
                <c:pt idx="12">
                  <c:v>1.7999999999999999E-2</c:v>
                </c:pt>
                <c:pt idx="13">
                  <c:v>1.95E-2</c:v>
                </c:pt>
                <c:pt idx="14">
                  <c:v>2.1000000000000001E-2</c:v>
                </c:pt>
                <c:pt idx="15">
                  <c:v>2.2499999999999999E-2</c:v>
                </c:pt>
                <c:pt idx="16">
                  <c:v>2.4E-2</c:v>
                </c:pt>
                <c:pt idx="17">
                  <c:v>2.5499999999999998E-2</c:v>
                </c:pt>
                <c:pt idx="18">
                  <c:v>2.7E-2</c:v>
                </c:pt>
                <c:pt idx="19">
                  <c:v>2.8500000000000001E-2</c:v>
                </c:pt>
                <c:pt idx="20">
                  <c:v>0.03</c:v>
                </c:pt>
                <c:pt idx="21">
                  <c:v>3.15E-2</c:v>
                </c:pt>
                <c:pt idx="22">
                  <c:v>3.3000000000000002E-2</c:v>
                </c:pt>
                <c:pt idx="23">
                  <c:v>3.4500000000000003E-2</c:v>
                </c:pt>
                <c:pt idx="24">
                  <c:v>3.5999999999999997E-2</c:v>
                </c:pt>
                <c:pt idx="25">
                  <c:v>3.7499999999999999E-2</c:v>
                </c:pt>
                <c:pt idx="26">
                  <c:v>3.9E-2</c:v>
                </c:pt>
                <c:pt idx="27">
                  <c:v>4.0500000000000001E-2</c:v>
                </c:pt>
                <c:pt idx="28">
                  <c:v>4.2000000000000003E-2</c:v>
                </c:pt>
                <c:pt idx="29">
                  <c:v>4.3499999999999997E-2</c:v>
                </c:pt>
                <c:pt idx="30">
                  <c:v>4.4999999999999998E-2</c:v>
                </c:pt>
                <c:pt idx="31">
                  <c:v>4.65E-2</c:v>
                </c:pt>
                <c:pt idx="32">
                  <c:v>4.8000000000000001E-2</c:v>
                </c:pt>
                <c:pt idx="33">
                  <c:v>4.9500000000000002E-2</c:v>
                </c:pt>
                <c:pt idx="34">
                  <c:v>5.0999999999999997E-2</c:v>
                </c:pt>
                <c:pt idx="35">
                  <c:v>5.2499999999999998E-2</c:v>
                </c:pt>
                <c:pt idx="36">
                  <c:v>5.3999999999999999E-2</c:v>
                </c:pt>
                <c:pt idx="37">
                  <c:v>5.5500000000000001E-2</c:v>
                </c:pt>
                <c:pt idx="38">
                  <c:v>5.7000000000000002E-2</c:v>
                </c:pt>
                <c:pt idx="39">
                  <c:v>5.8500000000000003E-2</c:v>
                </c:pt>
                <c:pt idx="40">
                  <c:v>0.06</c:v>
                </c:pt>
                <c:pt idx="41">
                  <c:v>6.1499999999999999E-2</c:v>
                </c:pt>
                <c:pt idx="42">
                  <c:v>6.3E-2</c:v>
                </c:pt>
                <c:pt idx="43">
                  <c:v>6.4500000000000002E-2</c:v>
                </c:pt>
                <c:pt idx="44">
                  <c:v>6.6000000000000003E-2</c:v>
                </c:pt>
                <c:pt idx="45">
                  <c:v>6.7500000000000004E-2</c:v>
                </c:pt>
                <c:pt idx="46">
                  <c:v>6.9000000000000006E-2</c:v>
                </c:pt>
                <c:pt idx="47">
                  <c:v>7.0499999999999993E-2</c:v>
                </c:pt>
                <c:pt idx="48">
                  <c:v>7.1999999999999995E-2</c:v>
                </c:pt>
                <c:pt idx="49">
                  <c:v>7.3499999999999996E-2</c:v>
                </c:pt>
                <c:pt idx="50">
                  <c:v>7.4999999999999997E-2</c:v>
                </c:pt>
                <c:pt idx="51">
                  <c:v>7.6499999999999999E-2</c:v>
                </c:pt>
                <c:pt idx="52">
                  <c:v>7.8E-2</c:v>
                </c:pt>
                <c:pt idx="53">
                  <c:v>7.9500000000000001E-2</c:v>
                </c:pt>
                <c:pt idx="54">
                  <c:v>8.1000000000000003E-2</c:v>
                </c:pt>
                <c:pt idx="55">
                  <c:v>8.2500000000000004E-2</c:v>
                </c:pt>
                <c:pt idx="56">
                  <c:v>8.4000000000000005E-2</c:v>
                </c:pt>
                <c:pt idx="57">
                  <c:v>8.5500000000000007E-2</c:v>
                </c:pt>
                <c:pt idx="58">
                  <c:v>8.6999999999999994E-2</c:v>
                </c:pt>
                <c:pt idx="59">
                  <c:v>8.8499999999999995E-2</c:v>
                </c:pt>
                <c:pt idx="60">
                  <c:v>0.09</c:v>
                </c:pt>
                <c:pt idx="61">
                  <c:v>9.1499999999999998E-2</c:v>
                </c:pt>
                <c:pt idx="62">
                  <c:v>9.2999999999999999E-2</c:v>
                </c:pt>
                <c:pt idx="63">
                  <c:v>9.4500000000000001E-2</c:v>
                </c:pt>
                <c:pt idx="64">
                  <c:v>9.6000000000000002E-2</c:v>
                </c:pt>
                <c:pt idx="65">
                  <c:v>9.7500000000000003E-2</c:v>
                </c:pt>
                <c:pt idx="66">
                  <c:v>9.9000000000000005E-2</c:v>
                </c:pt>
                <c:pt idx="67">
                  <c:v>0.10100000000000001</c:v>
                </c:pt>
                <c:pt idx="68">
                  <c:v>0.10199999999999999</c:v>
                </c:pt>
                <c:pt idx="69">
                  <c:v>0.104</c:v>
                </c:pt>
                <c:pt idx="70">
                  <c:v>0.105</c:v>
                </c:pt>
                <c:pt idx="71">
                  <c:v>0.107</c:v>
                </c:pt>
                <c:pt idx="72">
                  <c:v>0.108</c:v>
                </c:pt>
                <c:pt idx="73">
                  <c:v>0.11</c:v>
                </c:pt>
                <c:pt idx="74">
                  <c:v>0.111</c:v>
                </c:pt>
                <c:pt idx="75">
                  <c:v>0.113</c:v>
                </c:pt>
                <c:pt idx="76">
                  <c:v>0.114</c:v>
                </c:pt>
                <c:pt idx="77">
                  <c:v>0.11600000000000001</c:v>
                </c:pt>
                <c:pt idx="78">
                  <c:v>0.11700000000000001</c:v>
                </c:pt>
                <c:pt idx="79">
                  <c:v>0.11899999999999999</c:v>
                </c:pt>
                <c:pt idx="80">
                  <c:v>0.12</c:v>
                </c:pt>
                <c:pt idx="81">
                  <c:v>0.122</c:v>
                </c:pt>
                <c:pt idx="82">
                  <c:v>0.123</c:v>
                </c:pt>
                <c:pt idx="83">
                  <c:v>0.125</c:v>
                </c:pt>
                <c:pt idx="84">
                  <c:v>0.126</c:v>
                </c:pt>
                <c:pt idx="85">
                  <c:v>0.128</c:v>
                </c:pt>
                <c:pt idx="86">
                  <c:v>0.129</c:v>
                </c:pt>
                <c:pt idx="87">
                  <c:v>0.13100000000000001</c:v>
                </c:pt>
                <c:pt idx="88">
                  <c:v>0.13200000000000001</c:v>
                </c:pt>
                <c:pt idx="89">
                  <c:v>0.13400000000000001</c:v>
                </c:pt>
                <c:pt idx="90">
                  <c:v>0.13500000000000001</c:v>
                </c:pt>
                <c:pt idx="91">
                  <c:v>0.13700000000000001</c:v>
                </c:pt>
                <c:pt idx="92">
                  <c:v>0.13800000000000001</c:v>
                </c:pt>
                <c:pt idx="93">
                  <c:v>0.14000000000000001</c:v>
                </c:pt>
                <c:pt idx="94">
                  <c:v>0.14099999999999999</c:v>
                </c:pt>
                <c:pt idx="95">
                  <c:v>0.14299999999999999</c:v>
                </c:pt>
                <c:pt idx="96">
                  <c:v>0.14399999999999999</c:v>
                </c:pt>
                <c:pt idx="97">
                  <c:v>0.14599999999999999</c:v>
                </c:pt>
                <c:pt idx="98">
                  <c:v>0.14699999999999999</c:v>
                </c:pt>
                <c:pt idx="99">
                  <c:v>0.14899999999999999</c:v>
                </c:pt>
                <c:pt idx="100">
                  <c:v>0.15</c:v>
                </c:pt>
              </c:numCache>
            </c:numRef>
          </c:xVal>
          <c:yVal>
            <c:numRef>
              <c:f>Mart_evolution!$Z$5:$Z$105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E+00">
                  <c:v>3.9428399999999997E-5</c:v>
                </c:pt>
                <c:pt idx="4" formatCode="0.00E+00">
                  <c:v>3.3878200000000002E-3</c:v>
                </c:pt>
                <c:pt idx="5" formatCode="0.00E+00">
                  <c:v>6.8474299999999998E-3</c:v>
                </c:pt>
                <c:pt idx="6" formatCode="0.00E+00">
                  <c:v>1.0418200000000001E-2</c:v>
                </c:pt>
                <c:pt idx="7" formatCode="0.00E+00">
                  <c:v>1.40973E-2</c:v>
                </c:pt>
                <c:pt idx="8" formatCode="0.00E+00">
                  <c:v>1.7884299999999999E-2</c:v>
                </c:pt>
                <c:pt idx="9" formatCode="0.00E+00">
                  <c:v>2.17796E-2</c:v>
                </c:pt>
                <c:pt idx="10" formatCode="0.00E+00">
                  <c:v>2.5779400000000001E-2</c:v>
                </c:pt>
                <c:pt idx="11" formatCode="0.00E+00">
                  <c:v>2.9886599999999999E-2</c:v>
                </c:pt>
                <c:pt idx="12" formatCode="0.00E+00">
                  <c:v>3.4098200000000002E-2</c:v>
                </c:pt>
                <c:pt idx="13" formatCode="0.00E+00">
                  <c:v>3.8410699999999999E-2</c:v>
                </c:pt>
                <c:pt idx="14" formatCode="0.00E+00">
                  <c:v>4.2827900000000002E-2</c:v>
                </c:pt>
                <c:pt idx="15" formatCode="0.00E+00">
                  <c:v>4.7345499999999999E-2</c:v>
                </c:pt>
                <c:pt idx="16" formatCode="0.00E+00">
                  <c:v>5.1964400000000001E-2</c:v>
                </c:pt>
                <c:pt idx="17" formatCode="0.00E+00">
                  <c:v>5.6679300000000002E-2</c:v>
                </c:pt>
                <c:pt idx="18" formatCode="0.00E+00">
                  <c:v>6.1493300000000001E-2</c:v>
                </c:pt>
                <c:pt idx="19" formatCode="0.00E+00">
                  <c:v>6.6403100000000007E-2</c:v>
                </c:pt>
                <c:pt idx="20" formatCode="0.00E+00">
                  <c:v>7.14119E-2</c:v>
                </c:pt>
                <c:pt idx="21" formatCode="0.00E+00">
                  <c:v>7.6515700000000006E-2</c:v>
                </c:pt>
                <c:pt idx="22" formatCode="0.00E+00">
                  <c:v>8.1708799999999998E-2</c:v>
                </c:pt>
                <c:pt idx="23" formatCode="0.00E+00">
                  <c:v>8.7000099999999997E-2</c:v>
                </c:pt>
                <c:pt idx="24" formatCode="0.00E+00">
                  <c:v>9.2383300000000002E-2</c:v>
                </c:pt>
                <c:pt idx="25" formatCode="0.00E+00">
                  <c:v>9.7860100000000005E-2</c:v>
                </c:pt>
                <c:pt idx="26" formatCode="0.00E+00">
                  <c:v>0.103425</c:v>
                </c:pt>
                <c:pt idx="27" formatCode="0.00E+00">
                  <c:v>0.109088</c:v>
                </c:pt>
                <c:pt idx="28" formatCode="0.00E+00">
                  <c:v>0.11485099999999999</c:v>
                </c:pt>
                <c:pt idx="29" formatCode="0.00E+00">
                  <c:v>0.1207</c:v>
                </c:pt>
                <c:pt idx="30" formatCode="0.00E+00">
                  <c:v>0.12662599999999999</c:v>
                </c:pt>
                <c:pt idx="31" formatCode="0.00E+00">
                  <c:v>0.13263800000000001</c:v>
                </c:pt>
                <c:pt idx="32" formatCode="0.00E+00">
                  <c:v>0.138737</c:v>
                </c:pt>
                <c:pt idx="33" formatCode="0.00E+00">
                  <c:v>0.14490800000000001</c:v>
                </c:pt>
                <c:pt idx="34" formatCode="0.00E+00">
                  <c:v>0.151168</c:v>
                </c:pt>
                <c:pt idx="35" formatCode="0.00E+00">
                  <c:v>0.15751699999999999</c:v>
                </c:pt>
                <c:pt idx="36" formatCode="0.00E+00">
                  <c:v>0.163941</c:v>
                </c:pt>
                <c:pt idx="37" formatCode="0.00E+00">
                  <c:v>0.17045399999999999</c:v>
                </c:pt>
                <c:pt idx="38" formatCode="0.00E+00">
                  <c:v>0.17705399999999999</c:v>
                </c:pt>
                <c:pt idx="39" formatCode="0.00E+00">
                  <c:v>0.18373500000000001</c:v>
                </c:pt>
                <c:pt idx="40" formatCode="0.00E+00">
                  <c:v>0.190496</c:v>
                </c:pt>
                <c:pt idx="41" formatCode="0.00E+00">
                  <c:v>0.197352</c:v>
                </c:pt>
                <c:pt idx="42" formatCode="0.00E+00">
                  <c:v>0.20427999999999999</c:v>
                </c:pt>
                <c:pt idx="43" formatCode="0.00E+00">
                  <c:v>0.21126700000000001</c:v>
                </c:pt>
                <c:pt idx="44" formatCode="0.00E+00">
                  <c:v>0.21831300000000001</c:v>
                </c:pt>
                <c:pt idx="45" formatCode="0.00E+00">
                  <c:v>0.225443</c:v>
                </c:pt>
                <c:pt idx="46" formatCode="0.00E+00">
                  <c:v>0.23269000000000001</c:v>
                </c:pt>
                <c:pt idx="47" formatCode="0.00E+00">
                  <c:v>0.240039</c:v>
                </c:pt>
                <c:pt idx="48" formatCode="0.00E+00">
                  <c:v>0.247448</c:v>
                </c:pt>
                <c:pt idx="49" formatCode="0.00E+00">
                  <c:v>0.25493300000000002</c:v>
                </c:pt>
                <c:pt idx="50" formatCode="0.00E+00">
                  <c:v>0.26247900000000002</c:v>
                </c:pt>
                <c:pt idx="51" formatCode="0.00E+00">
                  <c:v>0.27007599999999998</c:v>
                </c:pt>
                <c:pt idx="52" formatCode="0.00E+00">
                  <c:v>0.27773399999999998</c:v>
                </c:pt>
                <c:pt idx="53" formatCode="0.00E+00">
                  <c:v>0.28546199999999999</c:v>
                </c:pt>
                <c:pt idx="54" formatCode="0.00E+00">
                  <c:v>0.29326999999999998</c:v>
                </c:pt>
                <c:pt idx="55" formatCode="0.00E+00">
                  <c:v>0.30115799999999998</c:v>
                </c:pt>
                <c:pt idx="56" formatCode="0.00E+00">
                  <c:v>0.30910399999999999</c:v>
                </c:pt>
                <c:pt idx="57" formatCode="0.00E+00">
                  <c:v>0.31712200000000001</c:v>
                </c:pt>
                <c:pt idx="58" formatCode="0.00E+00">
                  <c:v>0.32519199999999998</c:v>
                </c:pt>
                <c:pt idx="59" formatCode="0.00E+00">
                  <c:v>0.33333600000000002</c:v>
                </c:pt>
                <c:pt idx="60" formatCode="0.00E+00">
                  <c:v>0.34151399999999998</c:v>
                </c:pt>
                <c:pt idx="61" formatCode="0.00E+00">
                  <c:v>0.34975000000000001</c:v>
                </c:pt>
                <c:pt idx="62" formatCode="0.00E+00">
                  <c:v>0.35804900000000001</c:v>
                </c:pt>
                <c:pt idx="63" formatCode="0.00E+00">
                  <c:v>0.36646400000000001</c:v>
                </c:pt>
                <c:pt idx="64" formatCode="0.00E+00">
                  <c:v>0.37499399999999999</c:v>
                </c:pt>
                <c:pt idx="65" formatCode="0.00E+00">
                  <c:v>0.38361299999999998</c:v>
                </c:pt>
                <c:pt idx="66" formatCode="0.00E+00">
                  <c:v>0.39230100000000001</c:v>
                </c:pt>
                <c:pt idx="67" formatCode="0.00E+00">
                  <c:v>0.40104800000000002</c:v>
                </c:pt>
                <c:pt idx="68" formatCode="0.00E+00">
                  <c:v>0.40983599999999998</c:v>
                </c:pt>
                <c:pt idx="69" formatCode="0.00E+00">
                  <c:v>0.41869400000000001</c:v>
                </c:pt>
                <c:pt idx="70" formatCode="0.00E+00">
                  <c:v>0.42760700000000001</c:v>
                </c:pt>
                <c:pt idx="71" formatCode="0.00E+00">
                  <c:v>0.436587</c:v>
                </c:pt>
                <c:pt idx="72" formatCode="0.00E+00">
                  <c:v>0.44563199999999997</c:v>
                </c:pt>
                <c:pt idx="73" formatCode="0.00E+00">
                  <c:v>0.45472800000000002</c:v>
                </c:pt>
                <c:pt idx="74" formatCode="0.00E+00">
                  <c:v>0.463895</c:v>
                </c:pt>
                <c:pt idx="75" formatCode="0.00E+00">
                  <c:v>0.47311599999999998</c:v>
                </c:pt>
                <c:pt idx="76" formatCode="0.00E+00">
                  <c:v>0.48233500000000001</c:v>
                </c:pt>
                <c:pt idx="77" formatCode="0.00E+00">
                  <c:v>0.491589</c:v>
                </c:pt>
                <c:pt idx="78" formatCode="0.00E+00">
                  <c:v>0.500911</c:v>
                </c:pt>
                <c:pt idx="79" formatCode="0.00E+00">
                  <c:v>0.51028099999999998</c:v>
                </c:pt>
                <c:pt idx="80" formatCode="0.00E+00">
                  <c:v>0.51970400000000005</c:v>
                </c:pt>
                <c:pt idx="81" formatCode="0.00E+00">
                  <c:v>0.52918600000000005</c:v>
                </c:pt>
                <c:pt idx="82" formatCode="0.00E+00">
                  <c:v>0.53872500000000001</c:v>
                </c:pt>
                <c:pt idx="83" formatCode="0.00E+00">
                  <c:v>0.54832000000000003</c:v>
                </c:pt>
                <c:pt idx="84" formatCode="0.00E+00">
                  <c:v>0.55796999999999997</c:v>
                </c:pt>
                <c:pt idx="85" formatCode="0.00E+00">
                  <c:v>0.56766799999999995</c:v>
                </c:pt>
                <c:pt idx="86" formatCode="0.00E+00">
                  <c:v>0.57743999999999995</c:v>
                </c:pt>
                <c:pt idx="87" formatCode="0.00E+00">
                  <c:v>0.58731500000000003</c:v>
                </c:pt>
                <c:pt idx="88" formatCode="0.00E+00">
                  <c:v>0.59731999999999996</c:v>
                </c:pt>
                <c:pt idx="89" formatCode="0.00E+00">
                  <c:v>0.60739500000000002</c:v>
                </c:pt>
                <c:pt idx="90" formatCode="0.00E+00">
                  <c:v>0.61752499999999999</c:v>
                </c:pt>
                <c:pt idx="91" formatCode="0.00E+00">
                  <c:v>0.62767600000000001</c:v>
                </c:pt>
                <c:pt idx="92" formatCode="0.00E+00">
                  <c:v>0.63783699999999999</c:v>
                </c:pt>
                <c:pt idx="93" formatCode="0.00E+00">
                  <c:v>0.64802800000000005</c:v>
                </c:pt>
                <c:pt idx="94" formatCode="0.00E+00">
                  <c:v>0.65826700000000005</c:v>
                </c:pt>
                <c:pt idx="95" formatCode="0.00E+00">
                  <c:v>0.66855200000000004</c:v>
                </c:pt>
                <c:pt idx="96" formatCode="0.00E+00">
                  <c:v>0.67888700000000002</c:v>
                </c:pt>
                <c:pt idx="97" formatCode="0.00E+00">
                  <c:v>0.68927700000000003</c:v>
                </c:pt>
                <c:pt idx="98" formatCode="0.00E+00">
                  <c:v>0.69972100000000004</c:v>
                </c:pt>
                <c:pt idx="99" formatCode="0.00E+00">
                  <c:v>0.71020899999999998</c:v>
                </c:pt>
                <c:pt idx="100" formatCode="0.00E+00">
                  <c:v>0.72075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541056"/>
        <c:axId val="152547328"/>
      </c:scatterChart>
      <c:valAx>
        <c:axId val="152541056"/>
        <c:scaling>
          <c:orientation val="minMax"/>
          <c:max val="0.15000000000000002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547328"/>
        <c:crosses val="autoZero"/>
        <c:crossBetween val="midCat"/>
        <c:majorUnit val="3.0000000000000006E-2"/>
      </c:valAx>
      <c:valAx>
        <c:axId val="1525473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>
                    <a:latin typeface="Arial" panose="020B0604020202020204" pitchFamily="34" charset="0"/>
                    <a:cs typeface="Arial" panose="020B0604020202020204" pitchFamily="34" charset="0"/>
                  </a:rPr>
                  <a:t>Martensite Vol. Evol</a:t>
                </a:r>
              </a:p>
            </c:rich>
          </c:tx>
          <c:layout/>
          <c:overlay val="0"/>
        </c:title>
        <c:numFmt formatCode="#,##0.00" sourceLinked="0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541056"/>
        <c:crosses val="autoZero"/>
        <c:crossBetween val="midCat"/>
        <c:majorUnit val="0.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59691402211088"/>
          <c:y val="5.1400554097404488E-2"/>
          <c:w val="0.76819938227418538"/>
          <c:h val="0.77909806728704378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'Bao vs iso Bao'!$C$8:$C$2369</c:f>
              <c:numCache>
                <c:formatCode>0.00E+00</c:formatCode>
                <c:ptCount val="2362"/>
                <c:pt idx="0" formatCode="General">
                  <c:v>0</c:v>
                </c:pt>
                <c:pt idx="1">
                  <c:v>1.33E-5</c:v>
                </c:pt>
                <c:pt idx="2">
                  <c:v>3.0599999999999998E-5</c:v>
                </c:pt>
                <c:pt idx="3">
                  <c:v>4.49E-5</c:v>
                </c:pt>
                <c:pt idx="4">
                  <c:v>6.4700000000000001E-5</c:v>
                </c:pt>
                <c:pt idx="5">
                  <c:v>8.14E-5</c:v>
                </c:pt>
                <c:pt idx="6">
                  <c:v>1.05E-4</c:v>
                </c:pt>
                <c:pt idx="7">
                  <c:v>1.26E-4</c:v>
                </c:pt>
                <c:pt idx="8">
                  <c:v>1.4799999999999999E-4</c:v>
                </c:pt>
                <c:pt idx="9">
                  <c:v>1.66E-4</c:v>
                </c:pt>
                <c:pt idx="10">
                  <c:v>1.85E-4</c:v>
                </c:pt>
                <c:pt idx="11">
                  <c:v>2.0100000000000001E-4</c:v>
                </c:pt>
                <c:pt idx="12">
                  <c:v>2.1900000000000001E-4</c:v>
                </c:pt>
                <c:pt idx="13">
                  <c:v>2.34E-4</c:v>
                </c:pt>
                <c:pt idx="14">
                  <c:v>2.4899999999999998E-4</c:v>
                </c:pt>
                <c:pt idx="15">
                  <c:v>2.6200000000000003E-4</c:v>
                </c:pt>
                <c:pt idx="16">
                  <c:v>2.7599999999999999E-4</c:v>
                </c:pt>
                <c:pt idx="17">
                  <c:v>2.8899999999999998E-4</c:v>
                </c:pt>
                <c:pt idx="18">
                  <c:v>3.0200000000000002E-4</c:v>
                </c:pt>
                <c:pt idx="19">
                  <c:v>3.1199999999999999E-4</c:v>
                </c:pt>
                <c:pt idx="20">
                  <c:v>3.2899999999999997E-4</c:v>
                </c:pt>
                <c:pt idx="21">
                  <c:v>3.4000000000000002E-4</c:v>
                </c:pt>
                <c:pt idx="22">
                  <c:v>3.5199999999999999E-4</c:v>
                </c:pt>
                <c:pt idx="23">
                  <c:v>3.6299999999999999E-4</c:v>
                </c:pt>
                <c:pt idx="24">
                  <c:v>3.7300000000000001E-4</c:v>
                </c:pt>
                <c:pt idx="25">
                  <c:v>3.8099999999999999E-4</c:v>
                </c:pt>
                <c:pt idx="26">
                  <c:v>3.8999999999999999E-4</c:v>
                </c:pt>
                <c:pt idx="27">
                  <c:v>3.9899999999999999E-4</c:v>
                </c:pt>
                <c:pt idx="28">
                  <c:v>4.0700000000000003E-4</c:v>
                </c:pt>
                <c:pt idx="29">
                  <c:v>4.1300000000000001E-4</c:v>
                </c:pt>
                <c:pt idx="30">
                  <c:v>4.2000000000000002E-4</c:v>
                </c:pt>
                <c:pt idx="31">
                  <c:v>4.2299999999999998E-4</c:v>
                </c:pt>
                <c:pt idx="32">
                  <c:v>4.2700000000000002E-4</c:v>
                </c:pt>
                <c:pt idx="33">
                  <c:v>4.2999999999999999E-4</c:v>
                </c:pt>
                <c:pt idx="34">
                  <c:v>4.3199999999999998E-4</c:v>
                </c:pt>
                <c:pt idx="35">
                  <c:v>4.3199999999999998E-4</c:v>
                </c:pt>
                <c:pt idx="36">
                  <c:v>4.3100000000000001E-4</c:v>
                </c:pt>
                <c:pt idx="37">
                  <c:v>4.3300000000000001E-4</c:v>
                </c:pt>
                <c:pt idx="38">
                  <c:v>4.3300000000000001E-4</c:v>
                </c:pt>
                <c:pt idx="39">
                  <c:v>4.3199999999999998E-4</c:v>
                </c:pt>
                <c:pt idx="40">
                  <c:v>4.3199999999999998E-4</c:v>
                </c:pt>
                <c:pt idx="41">
                  <c:v>4.3399999999999998E-4</c:v>
                </c:pt>
                <c:pt idx="42">
                  <c:v>4.3300000000000001E-4</c:v>
                </c:pt>
                <c:pt idx="43">
                  <c:v>4.3199999999999998E-4</c:v>
                </c:pt>
                <c:pt idx="44">
                  <c:v>4.3300000000000001E-4</c:v>
                </c:pt>
                <c:pt idx="45">
                  <c:v>4.3199999999999998E-4</c:v>
                </c:pt>
                <c:pt idx="46">
                  <c:v>4.3199999999999998E-4</c:v>
                </c:pt>
                <c:pt idx="47">
                  <c:v>4.3100000000000001E-4</c:v>
                </c:pt>
                <c:pt idx="48">
                  <c:v>4.3100000000000001E-4</c:v>
                </c:pt>
                <c:pt idx="49">
                  <c:v>4.3199999999999998E-4</c:v>
                </c:pt>
                <c:pt idx="50">
                  <c:v>4.3199999999999998E-4</c:v>
                </c:pt>
                <c:pt idx="51">
                  <c:v>4.26E-4</c:v>
                </c:pt>
                <c:pt idx="52">
                  <c:v>4.26E-4</c:v>
                </c:pt>
                <c:pt idx="53">
                  <c:v>4.26E-4</c:v>
                </c:pt>
                <c:pt idx="54">
                  <c:v>4.2400000000000001E-4</c:v>
                </c:pt>
                <c:pt idx="55">
                  <c:v>4.26E-4</c:v>
                </c:pt>
                <c:pt idx="56">
                  <c:v>4.2700000000000002E-4</c:v>
                </c:pt>
                <c:pt idx="57">
                  <c:v>4.2400000000000001E-4</c:v>
                </c:pt>
                <c:pt idx="58">
                  <c:v>4.2400000000000001E-4</c:v>
                </c:pt>
                <c:pt idx="59">
                  <c:v>4.28E-4</c:v>
                </c:pt>
                <c:pt idx="60">
                  <c:v>4.2700000000000002E-4</c:v>
                </c:pt>
                <c:pt idx="61">
                  <c:v>4.2700000000000002E-4</c:v>
                </c:pt>
                <c:pt idx="62">
                  <c:v>4.26E-4</c:v>
                </c:pt>
                <c:pt idx="63">
                  <c:v>4.26E-4</c:v>
                </c:pt>
                <c:pt idx="64">
                  <c:v>4.2499999999999998E-4</c:v>
                </c:pt>
                <c:pt idx="65">
                  <c:v>4.2299999999999998E-4</c:v>
                </c:pt>
                <c:pt idx="66">
                  <c:v>4.2400000000000001E-4</c:v>
                </c:pt>
                <c:pt idx="67">
                  <c:v>4.2499999999999998E-4</c:v>
                </c:pt>
                <c:pt idx="68">
                  <c:v>4.1599999999999997E-4</c:v>
                </c:pt>
                <c:pt idx="69">
                  <c:v>4.1800000000000002E-4</c:v>
                </c:pt>
                <c:pt idx="70">
                  <c:v>4.1800000000000002E-4</c:v>
                </c:pt>
                <c:pt idx="71">
                  <c:v>4.1599999999999997E-4</c:v>
                </c:pt>
                <c:pt idx="72">
                  <c:v>4.17E-4</c:v>
                </c:pt>
                <c:pt idx="73">
                  <c:v>4.15E-4</c:v>
                </c:pt>
                <c:pt idx="74">
                  <c:v>4.1599999999999997E-4</c:v>
                </c:pt>
                <c:pt idx="75">
                  <c:v>4.15E-4</c:v>
                </c:pt>
                <c:pt idx="76">
                  <c:v>4.1399999999999998E-4</c:v>
                </c:pt>
                <c:pt idx="77">
                  <c:v>4.1399999999999998E-4</c:v>
                </c:pt>
                <c:pt idx="78">
                  <c:v>4.1300000000000001E-4</c:v>
                </c:pt>
                <c:pt idx="79">
                  <c:v>4.1399999999999998E-4</c:v>
                </c:pt>
                <c:pt idx="80">
                  <c:v>4.1199999999999999E-4</c:v>
                </c:pt>
                <c:pt idx="81">
                  <c:v>4.1300000000000001E-4</c:v>
                </c:pt>
                <c:pt idx="82">
                  <c:v>4.1100000000000002E-4</c:v>
                </c:pt>
                <c:pt idx="83">
                  <c:v>4.0999999999999999E-4</c:v>
                </c:pt>
                <c:pt idx="84">
                  <c:v>4.08E-4</c:v>
                </c:pt>
                <c:pt idx="85">
                  <c:v>4.08E-4</c:v>
                </c:pt>
                <c:pt idx="86">
                  <c:v>4.08E-4</c:v>
                </c:pt>
                <c:pt idx="87">
                  <c:v>4.08E-4</c:v>
                </c:pt>
                <c:pt idx="88">
                  <c:v>4.0700000000000003E-4</c:v>
                </c:pt>
                <c:pt idx="89">
                  <c:v>4.0700000000000003E-4</c:v>
                </c:pt>
                <c:pt idx="90">
                  <c:v>4.08E-4</c:v>
                </c:pt>
                <c:pt idx="91">
                  <c:v>4.08E-4</c:v>
                </c:pt>
                <c:pt idx="92">
                  <c:v>4.0700000000000003E-4</c:v>
                </c:pt>
                <c:pt idx="93">
                  <c:v>4.06E-4</c:v>
                </c:pt>
                <c:pt idx="94">
                  <c:v>4.0400000000000001E-4</c:v>
                </c:pt>
                <c:pt idx="95">
                  <c:v>4.0700000000000003E-4</c:v>
                </c:pt>
                <c:pt idx="96">
                  <c:v>4.0700000000000003E-4</c:v>
                </c:pt>
                <c:pt idx="97">
                  <c:v>4.06E-4</c:v>
                </c:pt>
                <c:pt idx="98">
                  <c:v>4.08E-4</c:v>
                </c:pt>
                <c:pt idx="99">
                  <c:v>4.0700000000000003E-4</c:v>
                </c:pt>
                <c:pt idx="100">
                  <c:v>4.0700000000000003E-4</c:v>
                </c:pt>
                <c:pt idx="101">
                  <c:v>4.0700000000000003E-4</c:v>
                </c:pt>
                <c:pt idx="102">
                  <c:v>4.08E-4</c:v>
                </c:pt>
                <c:pt idx="103">
                  <c:v>4.0900000000000002E-4</c:v>
                </c:pt>
                <c:pt idx="104">
                  <c:v>4.08E-4</c:v>
                </c:pt>
                <c:pt idx="105">
                  <c:v>4.0999999999999999E-4</c:v>
                </c:pt>
                <c:pt idx="106">
                  <c:v>4.0900000000000002E-4</c:v>
                </c:pt>
                <c:pt idx="107">
                  <c:v>4.0999999999999999E-4</c:v>
                </c:pt>
                <c:pt idx="108">
                  <c:v>4.0999999999999999E-4</c:v>
                </c:pt>
                <c:pt idx="109">
                  <c:v>4.1300000000000001E-4</c:v>
                </c:pt>
                <c:pt idx="110">
                  <c:v>4.1199999999999999E-4</c:v>
                </c:pt>
                <c:pt idx="111">
                  <c:v>4.1399999999999998E-4</c:v>
                </c:pt>
                <c:pt idx="112">
                  <c:v>4.0900000000000002E-4</c:v>
                </c:pt>
                <c:pt idx="113">
                  <c:v>4.0499999999999998E-4</c:v>
                </c:pt>
                <c:pt idx="114">
                  <c:v>4.06E-4</c:v>
                </c:pt>
                <c:pt idx="115">
                  <c:v>4.08E-4</c:v>
                </c:pt>
                <c:pt idx="116">
                  <c:v>4.1199999999999999E-4</c:v>
                </c:pt>
                <c:pt idx="117">
                  <c:v>4.1300000000000001E-4</c:v>
                </c:pt>
                <c:pt idx="118">
                  <c:v>4.1599999999999997E-4</c:v>
                </c:pt>
                <c:pt idx="119">
                  <c:v>4.1800000000000002E-4</c:v>
                </c:pt>
                <c:pt idx="120">
                  <c:v>4.2000000000000002E-4</c:v>
                </c:pt>
                <c:pt idx="121">
                  <c:v>4.2499999999999998E-4</c:v>
                </c:pt>
                <c:pt idx="122">
                  <c:v>4.28E-4</c:v>
                </c:pt>
                <c:pt idx="123">
                  <c:v>4.3100000000000001E-4</c:v>
                </c:pt>
                <c:pt idx="124">
                  <c:v>4.35E-4</c:v>
                </c:pt>
                <c:pt idx="125">
                  <c:v>4.37E-4</c:v>
                </c:pt>
                <c:pt idx="126">
                  <c:v>4.4000000000000002E-4</c:v>
                </c:pt>
                <c:pt idx="127">
                  <c:v>4.46E-4</c:v>
                </c:pt>
                <c:pt idx="128">
                  <c:v>4.4700000000000002E-4</c:v>
                </c:pt>
                <c:pt idx="129">
                  <c:v>4.5199999999999998E-4</c:v>
                </c:pt>
                <c:pt idx="130">
                  <c:v>4.57E-4</c:v>
                </c:pt>
                <c:pt idx="131">
                  <c:v>4.6000000000000001E-4</c:v>
                </c:pt>
                <c:pt idx="132">
                  <c:v>4.6500000000000003E-4</c:v>
                </c:pt>
                <c:pt idx="133">
                  <c:v>4.6900000000000002E-4</c:v>
                </c:pt>
                <c:pt idx="134">
                  <c:v>4.75E-4</c:v>
                </c:pt>
                <c:pt idx="135">
                  <c:v>4.7699999999999999E-4</c:v>
                </c:pt>
                <c:pt idx="136">
                  <c:v>4.8500000000000003E-4</c:v>
                </c:pt>
                <c:pt idx="137">
                  <c:v>4.8899999999999996E-4</c:v>
                </c:pt>
                <c:pt idx="138">
                  <c:v>4.9399999999999997E-4</c:v>
                </c:pt>
                <c:pt idx="139">
                  <c:v>5.0000000000000001E-4</c:v>
                </c:pt>
                <c:pt idx="140">
                  <c:v>5.0500000000000002E-4</c:v>
                </c:pt>
                <c:pt idx="141">
                  <c:v>5.1199999999999998E-4</c:v>
                </c:pt>
                <c:pt idx="142">
                  <c:v>5.1599999999999997E-4</c:v>
                </c:pt>
                <c:pt idx="143">
                  <c:v>5.2099999999999998E-4</c:v>
                </c:pt>
                <c:pt idx="144">
                  <c:v>5.2800000000000004E-4</c:v>
                </c:pt>
                <c:pt idx="145">
                  <c:v>5.3399999999999997E-4</c:v>
                </c:pt>
                <c:pt idx="146">
                  <c:v>5.3600000000000002E-4</c:v>
                </c:pt>
                <c:pt idx="147">
                  <c:v>5.44E-4</c:v>
                </c:pt>
                <c:pt idx="148">
                  <c:v>5.4900000000000001E-4</c:v>
                </c:pt>
                <c:pt idx="149">
                  <c:v>5.5400000000000002E-4</c:v>
                </c:pt>
                <c:pt idx="150">
                  <c:v>5.5999999999999995E-4</c:v>
                </c:pt>
                <c:pt idx="151">
                  <c:v>5.6700000000000001E-4</c:v>
                </c:pt>
                <c:pt idx="152">
                  <c:v>5.7200000000000003E-4</c:v>
                </c:pt>
                <c:pt idx="153">
                  <c:v>5.7600000000000001E-4</c:v>
                </c:pt>
                <c:pt idx="154">
                  <c:v>5.6800000000000004E-4</c:v>
                </c:pt>
                <c:pt idx="155">
                  <c:v>5.7499999999999999E-4</c:v>
                </c:pt>
                <c:pt idx="156">
                  <c:v>5.8100000000000003E-4</c:v>
                </c:pt>
                <c:pt idx="157">
                  <c:v>5.8500000000000002E-4</c:v>
                </c:pt>
                <c:pt idx="158">
                  <c:v>5.9199999999999997E-4</c:v>
                </c:pt>
                <c:pt idx="159">
                  <c:v>6.0099999999999997E-4</c:v>
                </c:pt>
                <c:pt idx="160">
                  <c:v>6.0499999999999996E-4</c:v>
                </c:pt>
                <c:pt idx="161">
                  <c:v>6.11E-4</c:v>
                </c:pt>
                <c:pt idx="162">
                  <c:v>6.1899999999999998E-4</c:v>
                </c:pt>
                <c:pt idx="163">
                  <c:v>6.2500000000000001E-4</c:v>
                </c:pt>
                <c:pt idx="164">
                  <c:v>6.29E-4</c:v>
                </c:pt>
                <c:pt idx="165">
                  <c:v>6.3599999999999996E-4</c:v>
                </c:pt>
                <c:pt idx="166">
                  <c:v>6.4400000000000004E-4</c:v>
                </c:pt>
                <c:pt idx="167">
                  <c:v>6.4700000000000001E-4</c:v>
                </c:pt>
                <c:pt idx="168">
                  <c:v>6.5499999999999998E-4</c:v>
                </c:pt>
                <c:pt idx="169">
                  <c:v>6.6200000000000005E-4</c:v>
                </c:pt>
                <c:pt idx="170">
                  <c:v>6.6799999999999997E-4</c:v>
                </c:pt>
                <c:pt idx="171">
                  <c:v>6.7500000000000004E-4</c:v>
                </c:pt>
                <c:pt idx="172">
                  <c:v>6.8099999999999996E-4</c:v>
                </c:pt>
                <c:pt idx="173">
                  <c:v>6.8800000000000003E-4</c:v>
                </c:pt>
                <c:pt idx="174">
                  <c:v>6.9399999999999996E-4</c:v>
                </c:pt>
                <c:pt idx="175">
                  <c:v>7.0100000000000002E-4</c:v>
                </c:pt>
                <c:pt idx="176">
                  <c:v>7.0699999999999995E-4</c:v>
                </c:pt>
                <c:pt idx="177">
                  <c:v>7.1400000000000001E-4</c:v>
                </c:pt>
                <c:pt idx="178">
                  <c:v>7.2099999999999996E-4</c:v>
                </c:pt>
                <c:pt idx="179">
                  <c:v>7.2900000000000005E-4</c:v>
                </c:pt>
                <c:pt idx="180">
                  <c:v>7.3499999999999998E-4</c:v>
                </c:pt>
                <c:pt idx="181">
                  <c:v>7.4299999999999995E-4</c:v>
                </c:pt>
                <c:pt idx="182">
                  <c:v>7.4799999999999997E-4</c:v>
                </c:pt>
                <c:pt idx="183">
                  <c:v>7.5500000000000003E-4</c:v>
                </c:pt>
                <c:pt idx="184">
                  <c:v>7.6300000000000001E-4</c:v>
                </c:pt>
                <c:pt idx="185">
                  <c:v>7.6900000000000004E-4</c:v>
                </c:pt>
                <c:pt idx="186">
                  <c:v>7.76E-4</c:v>
                </c:pt>
                <c:pt idx="187">
                  <c:v>7.8399999999999997E-4</c:v>
                </c:pt>
                <c:pt idx="188">
                  <c:v>7.8700000000000005E-4</c:v>
                </c:pt>
                <c:pt idx="189">
                  <c:v>7.9500000000000003E-4</c:v>
                </c:pt>
                <c:pt idx="190">
                  <c:v>8.03E-4</c:v>
                </c:pt>
                <c:pt idx="191">
                  <c:v>8.12E-4</c:v>
                </c:pt>
                <c:pt idx="192">
                  <c:v>8.1700000000000002E-4</c:v>
                </c:pt>
                <c:pt idx="193">
                  <c:v>8.2399999999999997E-4</c:v>
                </c:pt>
                <c:pt idx="194">
                  <c:v>8.3100000000000003E-4</c:v>
                </c:pt>
                <c:pt idx="195">
                  <c:v>8.3799999999999999E-4</c:v>
                </c:pt>
                <c:pt idx="196">
                  <c:v>8.4500000000000005E-4</c:v>
                </c:pt>
                <c:pt idx="197">
                  <c:v>8.5300000000000003E-4</c:v>
                </c:pt>
                <c:pt idx="198">
                  <c:v>8.5999999999999998E-4</c:v>
                </c:pt>
                <c:pt idx="199">
                  <c:v>8.6700000000000004E-4</c:v>
                </c:pt>
                <c:pt idx="200">
                  <c:v>8.7399999999999999E-4</c:v>
                </c:pt>
                <c:pt idx="201">
                  <c:v>8.8199999999999997E-4</c:v>
                </c:pt>
                <c:pt idx="202">
                  <c:v>8.8800000000000001E-4</c:v>
                </c:pt>
                <c:pt idx="203">
                  <c:v>8.9599999999999999E-4</c:v>
                </c:pt>
                <c:pt idx="204">
                  <c:v>9.0399999999999996E-4</c:v>
                </c:pt>
                <c:pt idx="205">
                  <c:v>9.1E-4</c:v>
                </c:pt>
                <c:pt idx="206">
                  <c:v>9.19E-4</c:v>
                </c:pt>
                <c:pt idx="207">
                  <c:v>9.2599999999999996E-4</c:v>
                </c:pt>
                <c:pt idx="208">
                  <c:v>9.3599999999999998E-4</c:v>
                </c:pt>
                <c:pt idx="209">
                  <c:v>9.4200000000000002E-4</c:v>
                </c:pt>
                <c:pt idx="210">
                  <c:v>9.5100000000000002E-4</c:v>
                </c:pt>
                <c:pt idx="211">
                  <c:v>9.5600000000000004E-4</c:v>
                </c:pt>
                <c:pt idx="212">
                  <c:v>9.6599999999999995E-4</c:v>
                </c:pt>
                <c:pt idx="213">
                  <c:v>9.7199999999999999E-4</c:v>
                </c:pt>
                <c:pt idx="214">
                  <c:v>9.810000000000001E-4</c:v>
                </c:pt>
                <c:pt idx="215">
                  <c:v>9.8799999999999995E-4</c:v>
                </c:pt>
                <c:pt idx="216">
                  <c:v>9.9700000000000006E-4</c:v>
                </c:pt>
                <c:pt idx="217" formatCode="General">
                  <c:v>1E-3</c:v>
                </c:pt>
                <c:pt idx="218" formatCode="General">
                  <c:v>1.01E-3</c:v>
                </c:pt>
                <c:pt idx="219" formatCode="General">
                  <c:v>1.0200000000000001E-3</c:v>
                </c:pt>
                <c:pt idx="220" formatCode="General">
                  <c:v>1.0300000000000001E-3</c:v>
                </c:pt>
                <c:pt idx="221" formatCode="General">
                  <c:v>1.0300000000000001E-3</c:v>
                </c:pt>
                <c:pt idx="222" formatCode="General">
                  <c:v>1.0399999999999999E-3</c:v>
                </c:pt>
                <c:pt idx="223" formatCode="General">
                  <c:v>1.0499999999999999E-3</c:v>
                </c:pt>
                <c:pt idx="224" formatCode="General">
                  <c:v>1.06E-3</c:v>
                </c:pt>
                <c:pt idx="225" formatCode="General">
                  <c:v>1.07E-3</c:v>
                </c:pt>
                <c:pt idx="226" formatCode="General">
                  <c:v>1.08E-3</c:v>
                </c:pt>
                <c:pt idx="227" formatCode="General">
                  <c:v>1.08E-3</c:v>
                </c:pt>
                <c:pt idx="228" formatCode="General">
                  <c:v>1.09E-3</c:v>
                </c:pt>
                <c:pt idx="229" formatCode="General">
                  <c:v>1.1000000000000001E-3</c:v>
                </c:pt>
                <c:pt idx="230" formatCode="General">
                  <c:v>1.1100000000000001E-3</c:v>
                </c:pt>
                <c:pt idx="231" formatCode="General">
                  <c:v>1.1199999999999999E-3</c:v>
                </c:pt>
                <c:pt idx="232" formatCode="General">
                  <c:v>1.1199999999999999E-3</c:v>
                </c:pt>
                <c:pt idx="233" formatCode="General">
                  <c:v>1.1299999999999999E-3</c:v>
                </c:pt>
                <c:pt idx="234" formatCode="General">
                  <c:v>1.14E-3</c:v>
                </c:pt>
                <c:pt idx="235" formatCode="General">
                  <c:v>1.15E-3</c:v>
                </c:pt>
                <c:pt idx="236" formatCode="General">
                  <c:v>1.16E-3</c:v>
                </c:pt>
                <c:pt idx="237" formatCode="General">
                  <c:v>1.17E-3</c:v>
                </c:pt>
                <c:pt idx="238" formatCode="General">
                  <c:v>1.17E-3</c:v>
                </c:pt>
                <c:pt idx="239" formatCode="General">
                  <c:v>1.1800000000000001E-3</c:v>
                </c:pt>
                <c:pt idx="240" formatCode="General">
                  <c:v>1.1900000000000001E-3</c:v>
                </c:pt>
                <c:pt idx="241" formatCode="General">
                  <c:v>1.1999999999999999E-3</c:v>
                </c:pt>
                <c:pt idx="242" formatCode="General">
                  <c:v>1.1999999999999999E-3</c:v>
                </c:pt>
                <c:pt idx="243" formatCode="General">
                  <c:v>1.2099999999999999E-3</c:v>
                </c:pt>
                <c:pt idx="244" formatCode="General">
                  <c:v>1.2199999999999999E-3</c:v>
                </c:pt>
                <c:pt idx="245" formatCode="General">
                  <c:v>1.23E-3</c:v>
                </c:pt>
                <c:pt idx="246" formatCode="General">
                  <c:v>1.24E-3</c:v>
                </c:pt>
                <c:pt idx="247" formatCode="General">
                  <c:v>1.25E-3</c:v>
                </c:pt>
                <c:pt idx="248" formatCode="General">
                  <c:v>1.25E-3</c:v>
                </c:pt>
                <c:pt idx="249" formatCode="General">
                  <c:v>1.2600000000000001E-3</c:v>
                </c:pt>
                <c:pt idx="250" formatCode="General">
                  <c:v>1.2700000000000001E-3</c:v>
                </c:pt>
                <c:pt idx="251" formatCode="General">
                  <c:v>1.2700000000000001E-3</c:v>
                </c:pt>
                <c:pt idx="252" formatCode="General">
                  <c:v>1.2800000000000001E-3</c:v>
                </c:pt>
                <c:pt idx="253" formatCode="General">
                  <c:v>1.2899999999999999E-3</c:v>
                </c:pt>
                <c:pt idx="254" formatCode="General">
                  <c:v>1.2999999999999999E-3</c:v>
                </c:pt>
                <c:pt idx="255" formatCode="General">
                  <c:v>1.31E-3</c:v>
                </c:pt>
                <c:pt idx="256" formatCode="General">
                  <c:v>1.32E-3</c:v>
                </c:pt>
                <c:pt idx="257" formatCode="General">
                  <c:v>1.32E-3</c:v>
                </c:pt>
                <c:pt idx="258" formatCode="General">
                  <c:v>1.33E-3</c:v>
                </c:pt>
                <c:pt idx="259" formatCode="General">
                  <c:v>1.34E-3</c:v>
                </c:pt>
                <c:pt idx="260" formatCode="General">
                  <c:v>1.3500000000000001E-3</c:v>
                </c:pt>
                <c:pt idx="261" formatCode="General">
                  <c:v>1.3600000000000001E-3</c:v>
                </c:pt>
                <c:pt idx="262" formatCode="General">
                  <c:v>1.3699999999999999E-3</c:v>
                </c:pt>
                <c:pt idx="263" formatCode="General">
                  <c:v>1.3799999999999999E-3</c:v>
                </c:pt>
                <c:pt idx="264" formatCode="General">
                  <c:v>1.3799999999999999E-3</c:v>
                </c:pt>
                <c:pt idx="265" formatCode="General">
                  <c:v>1.39E-3</c:v>
                </c:pt>
                <c:pt idx="266" formatCode="General">
                  <c:v>1.4E-3</c:v>
                </c:pt>
                <c:pt idx="267" formatCode="General">
                  <c:v>1.41E-3</c:v>
                </c:pt>
                <c:pt idx="268" formatCode="General">
                  <c:v>1.42E-3</c:v>
                </c:pt>
                <c:pt idx="269" formatCode="General">
                  <c:v>1.4300000000000001E-3</c:v>
                </c:pt>
                <c:pt idx="270" formatCode="General">
                  <c:v>1.4400000000000001E-3</c:v>
                </c:pt>
                <c:pt idx="271" formatCode="General">
                  <c:v>1.4400000000000001E-3</c:v>
                </c:pt>
                <c:pt idx="272" formatCode="General">
                  <c:v>1.4499999999999999E-3</c:v>
                </c:pt>
                <c:pt idx="273" formatCode="General">
                  <c:v>1.4599999999999999E-3</c:v>
                </c:pt>
                <c:pt idx="274" formatCode="General">
                  <c:v>1.47E-3</c:v>
                </c:pt>
                <c:pt idx="275" formatCode="General">
                  <c:v>1.4599999999999999E-3</c:v>
                </c:pt>
                <c:pt idx="276" formatCode="General">
                  <c:v>1.47E-3</c:v>
                </c:pt>
                <c:pt idx="277" formatCode="General">
                  <c:v>1.48E-3</c:v>
                </c:pt>
                <c:pt idx="278" formatCode="General">
                  <c:v>1.49E-3</c:v>
                </c:pt>
                <c:pt idx="279" formatCode="General">
                  <c:v>1.5E-3</c:v>
                </c:pt>
                <c:pt idx="280" formatCode="General">
                  <c:v>1.5100000000000001E-3</c:v>
                </c:pt>
                <c:pt idx="281" formatCode="General">
                  <c:v>1.5200000000000001E-3</c:v>
                </c:pt>
                <c:pt idx="282" formatCode="General">
                  <c:v>1.5299999999999999E-3</c:v>
                </c:pt>
                <c:pt idx="283" formatCode="General">
                  <c:v>1.5399999999999999E-3</c:v>
                </c:pt>
                <c:pt idx="284" formatCode="General">
                  <c:v>1.5499999999999999E-3</c:v>
                </c:pt>
                <c:pt idx="285" formatCode="General">
                  <c:v>1.56E-3</c:v>
                </c:pt>
                <c:pt idx="286" formatCode="General">
                  <c:v>1.57E-3</c:v>
                </c:pt>
                <c:pt idx="287" formatCode="General">
                  <c:v>1.58E-3</c:v>
                </c:pt>
                <c:pt idx="288" formatCode="General">
                  <c:v>1.5900000000000001E-3</c:v>
                </c:pt>
                <c:pt idx="289" formatCode="General">
                  <c:v>1.5900000000000001E-3</c:v>
                </c:pt>
                <c:pt idx="290" formatCode="General">
                  <c:v>1.6000000000000001E-3</c:v>
                </c:pt>
                <c:pt idx="291" formatCode="General">
                  <c:v>1.6100000000000001E-3</c:v>
                </c:pt>
                <c:pt idx="292" formatCode="General">
                  <c:v>1.6199999999999999E-3</c:v>
                </c:pt>
                <c:pt idx="293" formatCode="General">
                  <c:v>1.6299999999999999E-3</c:v>
                </c:pt>
                <c:pt idx="294" formatCode="General">
                  <c:v>1.64E-3</c:v>
                </c:pt>
                <c:pt idx="295" formatCode="General">
                  <c:v>1.65E-3</c:v>
                </c:pt>
                <c:pt idx="296" formatCode="General">
                  <c:v>1.66E-3</c:v>
                </c:pt>
                <c:pt idx="297" formatCode="General">
                  <c:v>1.67E-3</c:v>
                </c:pt>
                <c:pt idx="298" formatCode="General">
                  <c:v>1.6800000000000001E-3</c:v>
                </c:pt>
                <c:pt idx="299" formatCode="General">
                  <c:v>1.6900000000000001E-3</c:v>
                </c:pt>
                <c:pt idx="300" formatCode="General">
                  <c:v>1.6999999999999999E-3</c:v>
                </c:pt>
                <c:pt idx="301" formatCode="General">
                  <c:v>1.7099999999999999E-3</c:v>
                </c:pt>
                <c:pt idx="302" formatCode="General">
                  <c:v>1.7099999999999999E-3</c:v>
                </c:pt>
                <c:pt idx="303" formatCode="General">
                  <c:v>1.73E-3</c:v>
                </c:pt>
                <c:pt idx="304" formatCode="General">
                  <c:v>1.74E-3</c:v>
                </c:pt>
                <c:pt idx="305" formatCode="General">
                  <c:v>1.74E-3</c:v>
                </c:pt>
                <c:pt idx="306" formatCode="General">
                  <c:v>1.75E-3</c:v>
                </c:pt>
                <c:pt idx="307" formatCode="General">
                  <c:v>1.7600000000000001E-3</c:v>
                </c:pt>
                <c:pt idx="308" formatCode="General">
                  <c:v>1.7700000000000001E-3</c:v>
                </c:pt>
                <c:pt idx="309" formatCode="General">
                  <c:v>1.7799999999999999E-3</c:v>
                </c:pt>
                <c:pt idx="310" formatCode="General">
                  <c:v>1.7899999999999999E-3</c:v>
                </c:pt>
                <c:pt idx="311" formatCode="General">
                  <c:v>1.8E-3</c:v>
                </c:pt>
                <c:pt idx="312" formatCode="General">
                  <c:v>1.81E-3</c:v>
                </c:pt>
                <c:pt idx="313" formatCode="General">
                  <c:v>1.82E-3</c:v>
                </c:pt>
                <c:pt idx="314" formatCode="General">
                  <c:v>1.83E-3</c:v>
                </c:pt>
                <c:pt idx="315" formatCode="General">
                  <c:v>1.8400000000000001E-3</c:v>
                </c:pt>
                <c:pt idx="316" formatCode="General">
                  <c:v>1.8500000000000001E-3</c:v>
                </c:pt>
                <c:pt idx="317" formatCode="General">
                  <c:v>1.8600000000000001E-3</c:v>
                </c:pt>
                <c:pt idx="318" formatCode="General">
                  <c:v>1.8699999999999999E-3</c:v>
                </c:pt>
                <c:pt idx="319" formatCode="General">
                  <c:v>1.8799999999999999E-3</c:v>
                </c:pt>
                <c:pt idx="320" formatCode="General">
                  <c:v>1.89E-3</c:v>
                </c:pt>
                <c:pt idx="321" formatCode="General">
                  <c:v>1.9E-3</c:v>
                </c:pt>
                <c:pt idx="322" formatCode="General">
                  <c:v>1.91E-3</c:v>
                </c:pt>
                <c:pt idx="323" formatCode="General">
                  <c:v>1.92E-3</c:v>
                </c:pt>
                <c:pt idx="324" formatCode="General">
                  <c:v>1.9300000000000001E-3</c:v>
                </c:pt>
                <c:pt idx="325" formatCode="General">
                  <c:v>1.9400000000000001E-3</c:v>
                </c:pt>
                <c:pt idx="326" formatCode="General">
                  <c:v>1.9499999999999999E-3</c:v>
                </c:pt>
                <c:pt idx="327" formatCode="General">
                  <c:v>1.9599999999999999E-3</c:v>
                </c:pt>
                <c:pt idx="328" formatCode="General">
                  <c:v>1.97E-3</c:v>
                </c:pt>
                <c:pt idx="329" formatCode="General">
                  <c:v>1.99E-3</c:v>
                </c:pt>
                <c:pt idx="330" formatCode="General">
                  <c:v>1.99E-3</c:v>
                </c:pt>
                <c:pt idx="331" formatCode="General">
                  <c:v>2.0100000000000001E-3</c:v>
                </c:pt>
                <c:pt idx="332" formatCode="General">
                  <c:v>2.0200000000000001E-3</c:v>
                </c:pt>
                <c:pt idx="333" formatCode="General">
                  <c:v>2.0300000000000001E-3</c:v>
                </c:pt>
                <c:pt idx="334" formatCode="General">
                  <c:v>2.0400000000000001E-3</c:v>
                </c:pt>
                <c:pt idx="335" formatCode="General">
                  <c:v>2.0500000000000002E-3</c:v>
                </c:pt>
                <c:pt idx="336" formatCode="General">
                  <c:v>2.0600000000000002E-3</c:v>
                </c:pt>
                <c:pt idx="337" formatCode="General">
                  <c:v>2.0699999999999998E-3</c:v>
                </c:pt>
                <c:pt idx="338" formatCode="General">
                  <c:v>2.0799999999999998E-3</c:v>
                </c:pt>
                <c:pt idx="339" formatCode="General">
                  <c:v>2.0899999999999998E-3</c:v>
                </c:pt>
                <c:pt idx="340" formatCode="General">
                  <c:v>2.0999999999999999E-3</c:v>
                </c:pt>
                <c:pt idx="341" formatCode="General">
                  <c:v>2.1099999999999999E-3</c:v>
                </c:pt>
                <c:pt idx="342" formatCode="General">
                  <c:v>2.1299999999999999E-3</c:v>
                </c:pt>
                <c:pt idx="343" formatCode="General">
                  <c:v>2.14E-3</c:v>
                </c:pt>
                <c:pt idx="344" formatCode="General">
                  <c:v>2.15E-3</c:v>
                </c:pt>
                <c:pt idx="345" formatCode="General">
                  <c:v>2.16E-3</c:v>
                </c:pt>
                <c:pt idx="346" formatCode="General">
                  <c:v>2.1700000000000001E-3</c:v>
                </c:pt>
                <c:pt idx="347" formatCode="General">
                  <c:v>2.1800000000000001E-3</c:v>
                </c:pt>
                <c:pt idx="348" formatCode="General">
                  <c:v>2.1900000000000001E-3</c:v>
                </c:pt>
                <c:pt idx="349" formatCode="General">
                  <c:v>2.2000000000000001E-3</c:v>
                </c:pt>
                <c:pt idx="350" formatCode="General">
                  <c:v>2.2200000000000002E-3</c:v>
                </c:pt>
                <c:pt idx="351" formatCode="General">
                  <c:v>2.2300000000000002E-3</c:v>
                </c:pt>
                <c:pt idx="352" formatCode="General">
                  <c:v>2.2399999999999998E-3</c:v>
                </c:pt>
                <c:pt idx="353" formatCode="General">
                  <c:v>2.2499999999999998E-3</c:v>
                </c:pt>
                <c:pt idx="354" formatCode="General">
                  <c:v>2.2599999999999999E-3</c:v>
                </c:pt>
                <c:pt idx="355" formatCode="General">
                  <c:v>2.2699999999999999E-3</c:v>
                </c:pt>
                <c:pt idx="356" formatCode="General">
                  <c:v>2.2899999999999999E-3</c:v>
                </c:pt>
                <c:pt idx="357" formatCode="General">
                  <c:v>2.3E-3</c:v>
                </c:pt>
                <c:pt idx="358" formatCode="General">
                  <c:v>2.31E-3</c:v>
                </c:pt>
                <c:pt idx="359" formatCode="General">
                  <c:v>2.32E-3</c:v>
                </c:pt>
                <c:pt idx="360" formatCode="General">
                  <c:v>2.33E-3</c:v>
                </c:pt>
                <c:pt idx="361" formatCode="General">
                  <c:v>2.3400000000000001E-3</c:v>
                </c:pt>
                <c:pt idx="362" formatCode="General">
                  <c:v>2.3600000000000001E-3</c:v>
                </c:pt>
                <c:pt idx="363" formatCode="General">
                  <c:v>2.3700000000000001E-3</c:v>
                </c:pt>
                <c:pt idx="364" formatCode="General">
                  <c:v>2.3800000000000002E-3</c:v>
                </c:pt>
                <c:pt idx="365" formatCode="General">
                  <c:v>2.3900000000000002E-3</c:v>
                </c:pt>
                <c:pt idx="366" formatCode="General">
                  <c:v>2.3999999999999998E-3</c:v>
                </c:pt>
                <c:pt idx="367" formatCode="General">
                  <c:v>2.4099999999999998E-3</c:v>
                </c:pt>
                <c:pt idx="368" formatCode="General">
                  <c:v>2.4199999999999998E-3</c:v>
                </c:pt>
                <c:pt idx="369" formatCode="General">
                  <c:v>2.4299999999999999E-3</c:v>
                </c:pt>
                <c:pt idx="370" formatCode="General">
                  <c:v>2.4499999999999999E-3</c:v>
                </c:pt>
                <c:pt idx="371" formatCode="General">
                  <c:v>2.4599999999999999E-3</c:v>
                </c:pt>
                <c:pt idx="372" formatCode="General">
                  <c:v>2.47E-3</c:v>
                </c:pt>
                <c:pt idx="373" formatCode="General">
                  <c:v>2.49E-3</c:v>
                </c:pt>
                <c:pt idx="374" formatCode="General">
                  <c:v>2.5000000000000001E-3</c:v>
                </c:pt>
                <c:pt idx="375" formatCode="General">
                  <c:v>2.5200000000000001E-3</c:v>
                </c:pt>
                <c:pt idx="376" formatCode="General">
                  <c:v>2.5300000000000001E-3</c:v>
                </c:pt>
                <c:pt idx="377" formatCode="General">
                  <c:v>2.5400000000000002E-3</c:v>
                </c:pt>
                <c:pt idx="378" formatCode="General">
                  <c:v>2.5600000000000002E-3</c:v>
                </c:pt>
                <c:pt idx="379" formatCode="General">
                  <c:v>2.5699999999999998E-3</c:v>
                </c:pt>
                <c:pt idx="380" formatCode="General">
                  <c:v>2.5899999999999999E-3</c:v>
                </c:pt>
                <c:pt idx="381" formatCode="General">
                  <c:v>2.5999999999999999E-3</c:v>
                </c:pt>
                <c:pt idx="382" formatCode="General">
                  <c:v>2.6099999999999999E-3</c:v>
                </c:pt>
                <c:pt idx="383" formatCode="General">
                  <c:v>2.63E-3</c:v>
                </c:pt>
                <c:pt idx="384" formatCode="General">
                  <c:v>2.64E-3</c:v>
                </c:pt>
                <c:pt idx="385" formatCode="General">
                  <c:v>2.66E-3</c:v>
                </c:pt>
                <c:pt idx="386" formatCode="General">
                  <c:v>2.6700000000000001E-3</c:v>
                </c:pt>
                <c:pt idx="387" formatCode="General">
                  <c:v>2.6800000000000001E-3</c:v>
                </c:pt>
                <c:pt idx="388" formatCode="General">
                  <c:v>2.7000000000000001E-3</c:v>
                </c:pt>
                <c:pt idx="389" formatCode="General">
                  <c:v>2.7100000000000002E-3</c:v>
                </c:pt>
                <c:pt idx="390" formatCode="General">
                  <c:v>2.7299999999999998E-3</c:v>
                </c:pt>
                <c:pt idx="391" formatCode="General">
                  <c:v>2.7399999999999998E-3</c:v>
                </c:pt>
                <c:pt idx="392" formatCode="General">
                  <c:v>2.7599999999999999E-3</c:v>
                </c:pt>
                <c:pt idx="393" formatCode="General">
                  <c:v>2.7699999999999999E-3</c:v>
                </c:pt>
                <c:pt idx="394" formatCode="General">
                  <c:v>2.7899999999999999E-3</c:v>
                </c:pt>
                <c:pt idx="395" formatCode="General">
                  <c:v>2.81E-3</c:v>
                </c:pt>
                <c:pt idx="396" formatCode="General">
                  <c:v>2.82E-3</c:v>
                </c:pt>
                <c:pt idx="397" formatCode="General">
                  <c:v>2.8400000000000001E-3</c:v>
                </c:pt>
                <c:pt idx="398" formatCode="General">
                  <c:v>2.8500000000000001E-3</c:v>
                </c:pt>
                <c:pt idx="399" formatCode="General">
                  <c:v>2.8700000000000002E-3</c:v>
                </c:pt>
                <c:pt idx="400" formatCode="General">
                  <c:v>2.8900000000000002E-3</c:v>
                </c:pt>
                <c:pt idx="401" formatCode="General">
                  <c:v>2.8999999999999998E-3</c:v>
                </c:pt>
                <c:pt idx="402" formatCode="General">
                  <c:v>2.9199999999999999E-3</c:v>
                </c:pt>
                <c:pt idx="403" formatCode="General">
                  <c:v>2.9299999999999999E-3</c:v>
                </c:pt>
                <c:pt idx="404" formatCode="General">
                  <c:v>2.9499999999999999E-3</c:v>
                </c:pt>
                <c:pt idx="405" formatCode="General">
                  <c:v>2.96E-3</c:v>
                </c:pt>
                <c:pt idx="406" formatCode="General">
                  <c:v>2.98E-3</c:v>
                </c:pt>
                <c:pt idx="407" formatCode="General">
                  <c:v>3.0000000000000001E-3</c:v>
                </c:pt>
                <c:pt idx="408" formatCode="General">
                  <c:v>3.0100000000000001E-3</c:v>
                </c:pt>
                <c:pt idx="409" formatCode="General">
                  <c:v>3.0300000000000001E-3</c:v>
                </c:pt>
                <c:pt idx="410" formatCode="General">
                  <c:v>3.0500000000000002E-3</c:v>
                </c:pt>
                <c:pt idx="411" formatCode="General">
                  <c:v>3.0599999999999998E-3</c:v>
                </c:pt>
                <c:pt idx="412" formatCode="General">
                  <c:v>3.0799999999999998E-3</c:v>
                </c:pt>
                <c:pt idx="413" formatCode="General">
                  <c:v>3.0999999999999999E-3</c:v>
                </c:pt>
                <c:pt idx="414" formatCode="General">
                  <c:v>3.1199999999999999E-3</c:v>
                </c:pt>
                <c:pt idx="415" formatCode="General">
                  <c:v>3.13E-3</c:v>
                </c:pt>
                <c:pt idx="416" formatCode="General">
                  <c:v>3.15E-3</c:v>
                </c:pt>
                <c:pt idx="417" formatCode="General">
                  <c:v>3.1700000000000001E-3</c:v>
                </c:pt>
                <c:pt idx="418" formatCode="General">
                  <c:v>3.1800000000000001E-3</c:v>
                </c:pt>
                <c:pt idx="419" formatCode="General">
                  <c:v>3.2000000000000002E-3</c:v>
                </c:pt>
                <c:pt idx="420" formatCode="General">
                  <c:v>3.2200000000000002E-3</c:v>
                </c:pt>
                <c:pt idx="421" formatCode="General">
                  <c:v>3.2399999999999998E-3</c:v>
                </c:pt>
                <c:pt idx="422" formatCode="General">
                  <c:v>3.2599999999999999E-3</c:v>
                </c:pt>
                <c:pt idx="423" formatCode="General">
                  <c:v>3.2699999999999999E-3</c:v>
                </c:pt>
                <c:pt idx="424" formatCode="General">
                  <c:v>3.29E-3</c:v>
                </c:pt>
                <c:pt idx="425" formatCode="General">
                  <c:v>3.31E-3</c:v>
                </c:pt>
                <c:pt idx="426" formatCode="General">
                  <c:v>3.3300000000000001E-3</c:v>
                </c:pt>
                <c:pt idx="427" formatCode="General">
                  <c:v>3.3500000000000001E-3</c:v>
                </c:pt>
                <c:pt idx="428" formatCode="General">
                  <c:v>3.3700000000000002E-3</c:v>
                </c:pt>
                <c:pt idx="429" formatCode="General">
                  <c:v>3.3899999999999998E-3</c:v>
                </c:pt>
                <c:pt idx="430" formatCode="General">
                  <c:v>3.4099999999999998E-3</c:v>
                </c:pt>
                <c:pt idx="431" formatCode="General">
                  <c:v>3.4399999999999999E-3</c:v>
                </c:pt>
                <c:pt idx="432" formatCode="General">
                  <c:v>3.46E-3</c:v>
                </c:pt>
                <c:pt idx="433" formatCode="General">
                  <c:v>3.47E-3</c:v>
                </c:pt>
                <c:pt idx="434" formatCode="General">
                  <c:v>3.49E-3</c:v>
                </c:pt>
                <c:pt idx="435" formatCode="General">
                  <c:v>3.5200000000000001E-3</c:v>
                </c:pt>
                <c:pt idx="436" formatCode="General">
                  <c:v>3.5400000000000002E-3</c:v>
                </c:pt>
                <c:pt idx="437" formatCode="General">
                  <c:v>3.5500000000000002E-3</c:v>
                </c:pt>
                <c:pt idx="438" formatCode="General">
                  <c:v>3.5799999999999998E-3</c:v>
                </c:pt>
                <c:pt idx="439" formatCode="General">
                  <c:v>3.5999999999999999E-3</c:v>
                </c:pt>
                <c:pt idx="440" formatCode="General">
                  <c:v>3.62E-3</c:v>
                </c:pt>
                <c:pt idx="441" formatCode="General">
                  <c:v>3.64E-3</c:v>
                </c:pt>
                <c:pt idx="442" formatCode="General">
                  <c:v>3.6700000000000001E-3</c:v>
                </c:pt>
                <c:pt idx="443" formatCode="General">
                  <c:v>3.6900000000000001E-3</c:v>
                </c:pt>
                <c:pt idx="444" formatCode="General">
                  <c:v>3.7100000000000002E-3</c:v>
                </c:pt>
                <c:pt idx="445" formatCode="General">
                  <c:v>3.7299999999999998E-3</c:v>
                </c:pt>
                <c:pt idx="446" formatCode="General">
                  <c:v>3.7599999999999999E-3</c:v>
                </c:pt>
                <c:pt idx="447" formatCode="General">
                  <c:v>3.7799999999999999E-3</c:v>
                </c:pt>
                <c:pt idx="448" formatCode="General">
                  <c:v>3.8E-3</c:v>
                </c:pt>
                <c:pt idx="449" formatCode="General">
                  <c:v>3.8300000000000001E-3</c:v>
                </c:pt>
                <c:pt idx="450" formatCode="General">
                  <c:v>3.8500000000000001E-3</c:v>
                </c:pt>
                <c:pt idx="451" formatCode="General">
                  <c:v>3.8700000000000002E-3</c:v>
                </c:pt>
                <c:pt idx="452" formatCode="General">
                  <c:v>3.8999999999999998E-3</c:v>
                </c:pt>
                <c:pt idx="453" formatCode="General">
                  <c:v>3.9199999999999999E-3</c:v>
                </c:pt>
                <c:pt idx="454" formatCode="General">
                  <c:v>3.9500000000000004E-3</c:v>
                </c:pt>
                <c:pt idx="455" formatCode="General">
                  <c:v>3.9699999999999996E-3</c:v>
                </c:pt>
                <c:pt idx="456" formatCode="General">
                  <c:v>4.0000000000000001E-3</c:v>
                </c:pt>
                <c:pt idx="457" formatCode="General">
                  <c:v>4.0200000000000001E-3</c:v>
                </c:pt>
                <c:pt idx="458" formatCode="General">
                  <c:v>4.0400000000000002E-3</c:v>
                </c:pt>
                <c:pt idx="459" formatCode="General">
                  <c:v>4.0699999999999998E-3</c:v>
                </c:pt>
                <c:pt idx="460" formatCode="General">
                  <c:v>4.0899999999999999E-3</c:v>
                </c:pt>
                <c:pt idx="461" formatCode="General">
                  <c:v>4.1200000000000004E-3</c:v>
                </c:pt>
                <c:pt idx="462" formatCode="General">
                  <c:v>4.1399999999999996E-3</c:v>
                </c:pt>
                <c:pt idx="463" formatCode="General">
                  <c:v>4.1700000000000001E-3</c:v>
                </c:pt>
                <c:pt idx="464" formatCode="General">
                  <c:v>4.1999999999999997E-3</c:v>
                </c:pt>
                <c:pt idx="465" formatCode="General">
                  <c:v>4.2199999999999998E-3</c:v>
                </c:pt>
                <c:pt idx="466" formatCode="General">
                  <c:v>4.2500000000000003E-3</c:v>
                </c:pt>
                <c:pt idx="467" formatCode="General">
                  <c:v>4.28E-3</c:v>
                </c:pt>
                <c:pt idx="468" formatCode="General">
                  <c:v>4.3E-3</c:v>
                </c:pt>
                <c:pt idx="469" formatCode="General">
                  <c:v>4.3299999999999996E-3</c:v>
                </c:pt>
                <c:pt idx="470" formatCode="General">
                  <c:v>4.3600000000000002E-3</c:v>
                </c:pt>
                <c:pt idx="471" formatCode="General">
                  <c:v>4.3899999999999998E-3</c:v>
                </c:pt>
                <c:pt idx="472" formatCode="General">
                  <c:v>4.4099999999999999E-3</c:v>
                </c:pt>
                <c:pt idx="473" formatCode="General">
                  <c:v>4.4400000000000004E-3</c:v>
                </c:pt>
                <c:pt idx="474" formatCode="General">
                  <c:v>4.47E-3</c:v>
                </c:pt>
                <c:pt idx="475" formatCode="General">
                  <c:v>4.4999999999999997E-3</c:v>
                </c:pt>
                <c:pt idx="476" formatCode="General">
                  <c:v>4.5300000000000002E-3</c:v>
                </c:pt>
                <c:pt idx="477" formatCode="General">
                  <c:v>4.5599999999999998E-3</c:v>
                </c:pt>
                <c:pt idx="478" formatCode="General">
                  <c:v>4.5900000000000003E-3</c:v>
                </c:pt>
                <c:pt idx="479" formatCode="General">
                  <c:v>4.6100000000000004E-3</c:v>
                </c:pt>
                <c:pt idx="480" formatCode="General">
                  <c:v>4.64E-3</c:v>
                </c:pt>
                <c:pt idx="481" formatCode="General">
                  <c:v>4.6699999999999997E-3</c:v>
                </c:pt>
                <c:pt idx="482" formatCode="General">
                  <c:v>4.7000000000000002E-3</c:v>
                </c:pt>
                <c:pt idx="483" formatCode="General">
                  <c:v>4.7200000000000002E-3</c:v>
                </c:pt>
                <c:pt idx="484" formatCode="General">
                  <c:v>4.7600000000000003E-3</c:v>
                </c:pt>
                <c:pt idx="485" formatCode="General">
                  <c:v>4.79E-3</c:v>
                </c:pt>
                <c:pt idx="486" formatCode="General">
                  <c:v>4.8199999999999996E-3</c:v>
                </c:pt>
                <c:pt idx="487" formatCode="General">
                  <c:v>4.8500000000000001E-3</c:v>
                </c:pt>
                <c:pt idx="488" formatCode="General">
                  <c:v>4.8799999999999998E-3</c:v>
                </c:pt>
                <c:pt idx="489" formatCode="General">
                  <c:v>4.9100000000000003E-3</c:v>
                </c:pt>
                <c:pt idx="490" formatCode="General">
                  <c:v>4.9399999999999999E-3</c:v>
                </c:pt>
                <c:pt idx="491" formatCode="General">
                  <c:v>4.9699999999999996E-3</c:v>
                </c:pt>
                <c:pt idx="492" formatCode="General">
                  <c:v>5.0099999999999997E-3</c:v>
                </c:pt>
                <c:pt idx="493" formatCode="General">
                  <c:v>5.0299999999999997E-3</c:v>
                </c:pt>
                <c:pt idx="494" formatCode="General">
                  <c:v>5.0699999999999999E-3</c:v>
                </c:pt>
                <c:pt idx="495" formatCode="General">
                  <c:v>5.1000000000000004E-3</c:v>
                </c:pt>
                <c:pt idx="496" formatCode="General">
                  <c:v>5.13E-3</c:v>
                </c:pt>
                <c:pt idx="497" formatCode="General">
                  <c:v>5.1599999999999997E-3</c:v>
                </c:pt>
                <c:pt idx="498" formatCode="General">
                  <c:v>5.1900000000000002E-3</c:v>
                </c:pt>
                <c:pt idx="499" formatCode="General">
                  <c:v>5.2199999999999998E-3</c:v>
                </c:pt>
                <c:pt idx="500" formatCode="General">
                  <c:v>5.2599999999999999E-3</c:v>
                </c:pt>
                <c:pt idx="501" formatCode="General">
                  <c:v>5.2900000000000004E-3</c:v>
                </c:pt>
                <c:pt idx="502" formatCode="General">
                  <c:v>5.3200000000000001E-3</c:v>
                </c:pt>
                <c:pt idx="503" formatCode="General">
                  <c:v>5.3600000000000002E-3</c:v>
                </c:pt>
                <c:pt idx="504" formatCode="General">
                  <c:v>5.3899999999999998E-3</c:v>
                </c:pt>
                <c:pt idx="505" formatCode="General">
                  <c:v>5.4200000000000003E-3</c:v>
                </c:pt>
                <c:pt idx="506" formatCode="General">
                  <c:v>5.4599999999999996E-3</c:v>
                </c:pt>
                <c:pt idx="507" formatCode="General">
                  <c:v>5.4900000000000001E-3</c:v>
                </c:pt>
                <c:pt idx="508" formatCode="General">
                  <c:v>5.5300000000000002E-3</c:v>
                </c:pt>
                <c:pt idx="509" formatCode="General">
                  <c:v>5.5599999999999998E-3</c:v>
                </c:pt>
                <c:pt idx="510" formatCode="General">
                  <c:v>5.5999999999999999E-3</c:v>
                </c:pt>
                <c:pt idx="511" formatCode="General">
                  <c:v>5.6299999999999996E-3</c:v>
                </c:pt>
                <c:pt idx="512" formatCode="General">
                  <c:v>5.6600000000000001E-3</c:v>
                </c:pt>
                <c:pt idx="513" formatCode="General">
                  <c:v>5.7000000000000002E-3</c:v>
                </c:pt>
                <c:pt idx="514" formatCode="General">
                  <c:v>5.7299999999999999E-3</c:v>
                </c:pt>
                <c:pt idx="515" formatCode="General">
                  <c:v>5.77E-3</c:v>
                </c:pt>
                <c:pt idx="516" formatCode="General">
                  <c:v>5.7999999999999996E-3</c:v>
                </c:pt>
                <c:pt idx="517" formatCode="General">
                  <c:v>5.8399999999999997E-3</c:v>
                </c:pt>
                <c:pt idx="518" formatCode="General">
                  <c:v>5.8799999999999998E-3</c:v>
                </c:pt>
                <c:pt idx="519" formatCode="General">
                  <c:v>5.9100000000000003E-3</c:v>
                </c:pt>
                <c:pt idx="520" formatCode="General">
                  <c:v>5.9500000000000004E-3</c:v>
                </c:pt>
                <c:pt idx="521" formatCode="General">
                  <c:v>5.9899999999999997E-3</c:v>
                </c:pt>
                <c:pt idx="522" formatCode="General">
                  <c:v>6.0200000000000002E-3</c:v>
                </c:pt>
                <c:pt idx="523" formatCode="General">
                  <c:v>6.0600000000000003E-3</c:v>
                </c:pt>
                <c:pt idx="524" formatCode="General">
                  <c:v>6.1000000000000004E-3</c:v>
                </c:pt>
                <c:pt idx="525" formatCode="General">
                  <c:v>6.13E-3</c:v>
                </c:pt>
                <c:pt idx="526" formatCode="General">
                  <c:v>6.1700000000000001E-3</c:v>
                </c:pt>
                <c:pt idx="527" formatCode="General">
                  <c:v>6.2100000000000002E-3</c:v>
                </c:pt>
                <c:pt idx="528" formatCode="General">
                  <c:v>6.2399999999999999E-3</c:v>
                </c:pt>
                <c:pt idx="529" formatCode="General">
                  <c:v>6.28E-3</c:v>
                </c:pt>
                <c:pt idx="530" formatCode="General">
                  <c:v>6.3200000000000001E-3</c:v>
                </c:pt>
                <c:pt idx="531" formatCode="General">
                  <c:v>6.3600000000000002E-3</c:v>
                </c:pt>
                <c:pt idx="532" formatCode="General">
                  <c:v>6.3899999999999998E-3</c:v>
                </c:pt>
                <c:pt idx="533" formatCode="General">
                  <c:v>6.43E-3</c:v>
                </c:pt>
                <c:pt idx="534" formatCode="General">
                  <c:v>6.4700000000000001E-3</c:v>
                </c:pt>
                <c:pt idx="535" formatCode="General">
                  <c:v>6.5100000000000002E-3</c:v>
                </c:pt>
                <c:pt idx="536" formatCode="General">
                  <c:v>6.5500000000000003E-3</c:v>
                </c:pt>
                <c:pt idx="537" formatCode="General">
                  <c:v>6.5900000000000004E-3</c:v>
                </c:pt>
                <c:pt idx="538" formatCode="General">
                  <c:v>6.6299999999999996E-3</c:v>
                </c:pt>
                <c:pt idx="539" formatCode="General">
                  <c:v>6.6699999999999997E-3</c:v>
                </c:pt>
                <c:pt idx="540" formatCode="General">
                  <c:v>6.7000000000000002E-3</c:v>
                </c:pt>
                <c:pt idx="541" formatCode="General">
                  <c:v>6.7400000000000003E-3</c:v>
                </c:pt>
                <c:pt idx="542" formatCode="General">
                  <c:v>6.7799999999999996E-3</c:v>
                </c:pt>
                <c:pt idx="543" formatCode="General">
                  <c:v>6.8199999999999997E-3</c:v>
                </c:pt>
                <c:pt idx="544" formatCode="General">
                  <c:v>6.8599999999999998E-3</c:v>
                </c:pt>
                <c:pt idx="545" formatCode="General">
                  <c:v>6.8999999999999999E-3</c:v>
                </c:pt>
                <c:pt idx="546" formatCode="General">
                  <c:v>6.94E-3</c:v>
                </c:pt>
                <c:pt idx="547" formatCode="General">
                  <c:v>6.9800000000000001E-3</c:v>
                </c:pt>
                <c:pt idx="548" formatCode="General">
                  <c:v>7.0200000000000002E-3</c:v>
                </c:pt>
                <c:pt idx="549" formatCode="General">
                  <c:v>7.0600000000000003E-3</c:v>
                </c:pt>
                <c:pt idx="550" formatCode="General">
                  <c:v>7.1000000000000004E-3</c:v>
                </c:pt>
                <c:pt idx="551" formatCode="General">
                  <c:v>7.1500000000000001E-3</c:v>
                </c:pt>
                <c:pt idx="552" formatCode="General">
                  <c:v>7.1900000000000002E-3</c:v>
                </c:pt>
                <c:pt idx="553" formatCode="General">
                  <c:v>7.2300000000000003E-3</c:v>
                </c:pt>
                <c:pt idx="554" formatCode="General">
                  <c:v>7.2700000000000004E-3</c:v>
                </c:pt>
                <c:pt idx="555" formatCode="General">
                  <c:v>7.3099999999999997E-3</c:v>
                </c:pt>
                <c:pt idx="556" formatCode="General">
                  <c:v>7.3499999999999998E-3</c:v>
                </c:pt>
                <c:pt idx="557" formatCode="General">
                  <c:v>7.3899999999999999E-3</c:v>
                </c:pt>
                <c:pt idx="558" formatCode="General">
                  <c:v>7.4400000000000004E-3</c:v>
                </c:pt>
                <c:pt idx="559" formatCode="General">
                  <c:v>7.4799999999999997E-3</c:v>
                </c:pt>
                <c:pt idx="560" formatCode="General">
                  <c:v>7.5199999999999998E-3</c:v>
                </c:pt>
                <c:pt idx="561" formatCode="General">
                  <c:v>7.5599999999999999E-3</c:v>
                </c:pt>
                <c:pt idx="562" formatCode="General">
                  <c:v>7.6E-3</c:v>
                </c:pt>
                <c:pt idx="563" formatCode="General">
                  <c:v>7.6499999999999997E-3</c:v>
                </c:pt>
                <c:pt idx="564" formatCode="General">
                  <c:v>7.6899999999999998E-3</c:v>
                </c:pt>
                <c:pt idx="565" formatCode="General">
                  <c:v>7.7299999999999999E-3</c:v>
                </c:pt>
                <c:pt idx="566" formatCode="General">
                  <c:v>7.7799999999999996E-3</c:v>
                </c:pt>
                <c:pt idx="567" formatCode="General">
                  <c:v>7.8200000000000006E-3</c:v>
                </c:pt>
                <c:pt idx="568" formatCode="General">
                  <c:v>7.8600000000000007E-3</c:v>
                </c:pt>
                <c:pt idx="569" formatCode="General">
                  <c:v>7.9000000000000008E-3</c:v>
                </c:pt>
                <c:pt idx="570" formatCode="General">
                  <c:v>7.9500000000000005E-3</c:v>
                </c:pt>
                <c:pt idx="571" formatCode="General">
                  <c:v>7.9900000000000006E-3</c:v>
                </c:pt>
                <c:pt idx="572" formatCode="General">
                  <c:v>8.0300000000000007E-3</c:v>
                </c:pt>
                <c:pt idx="573" formatCode="General">
                  <c:v>8.0800000000000004E-3</c:v>
                </c:pt>
                <c:pt idx="574" formatCode="General">
                  <c:v>8.1200000000000005E-3</c:v>
                </c:pt>
                <c:pt idx="575" formatCode="General">
                  <c:v>8.1600000000000006E-3</c:v>
                </c:pt>
                <c:pt idx="576" formatCode="General">
                  <c:v>8.2100000000000003E-3</c:v>
                </c:pt>
                <c:pt idx="577" formatCode="General">
                  <c:v>8.26E-3</c:v>
                </c:pt>
                <c:pt idx="578" formatCode="General">
                  <c:v>8.3000000000000001E-3</c:v>
                </c:pt>
                <c:pt idx="579" formatCode="General">
                  <c:v>8.3400000000000002E-3</c:v>
                </c:pt>
                <c:pt idx="580" formatCode="General">
                  <c:v>8.3899999999999999E-3</c:v>
                </c:pt>
                <c:pt idx="581" formatCode="General">
                  <c:v>8.43E-3</c:v>
                </c:pt>
                <c:pt idx="582" formatCode="General">
                  <c:v>8.4799999999999997E-3</c:v>
                </c:pt>
                <c:pt idx="583" formatCode="General">
                  <c:v>8.5199999999999998E-3</c:v>
                </c:pt>
                <c:pt idx="584" formatCode="General">
                  <c:v>8.5699999999999995E-3</c:v>
                </c:pt>
                <c:pt idx="585" formatCode="General">
                  <c:v>8.6199999999999992E-3</c:v>
                </c:pt>
                <c:pt idx="586" formatCode="General">
                  <c:v>8.6599999999999993E-3</c:v>
                </c:pt>
                <c:pt idx="587" formatCode="General">
                  <c:v>8.6999999999999994E-3</c:v>
                </c:pt>
                <c:pt idx="588" formatCode="General">
                  <c:v>8.7500000000000008E-3</c:v>
                </c:pt>
                <c:pt idx="589" formatCode="General">
                  <c:v>8.8000000000000005E-3</c:v>
                </c:pt>
                <c:pt idx="590" formatCode="General">
                  <c:v>8.8500000000000002E-3</c:v>
                </c:pt>
                <c:pt idx="591" formatCode="General">
                  <c:v>8.8900000000000003E-3</c:v>
                </c:pt>
                <c:pt idx="592" formatCode="General">
                  <c:v>8.94E-3</c:v>
                </c:pt>
                <c:pt idx="593" formatCode="General">
                  <c:v>8.9800000000000001E-3</c:v>
                </c:pt>
                <c:pt idx="594" formatCode="General">
                  <c:v>9.0299999999999998E-3</c:v>
                </c:pt>
                <c:pt idx="595" formatCode="General">
                  <c:v>9.0799999999999995E-3</c:v>
                </c:pt>
                <c:pt idx="596" formatCode="General">
                  <c:v>9.1199999999999996E-3</c:v>
                </c:pt>
                <c:pt idx="597" formatCode="General">
                  <c:v>9.1699999999999993E-3</c:v>
                </c:pt>
                <c:pt idx="598" formatCode="General">
                  <c:v>9.2200000000000008E-3</c:v>
                </c:pt>
                <c:pt idx="599" formatCode="General">
                  <c:v>9.2700000000000005E-3</c:v>
                </c:pt>
                <c:pt idx="600" formatCode="General">
                  <c:v>9.3100000000000006E-3</c:v>
                </c:pt>
                <c:pt idx="601" formatCode="General">
                  <c:v>9.3600000000000003E-3</c:v>
                </c:pt>
                <c:pt idx="602" formatCode="General">
                  <c:v>9.41E-3</c:v>
                </c:pt>
                <c:pt idx="603" formatCode="General">
                  <c:v>9.4599999999999997E-3</c:v>
                </c:pt>
                <c:pt idx="604" formatCode="General">
                  <c:v>9.4999999999999998E-3</c:v>
                </c:pt>
                <c:pt idx="605" formatCode="General">
                  <c:v>9.5499999999999995E-3</c:v>
                </c:pt>
                <c:pt idx="606" formatCode="General">
                  <c:v>9.5999999999999992E-3</c:v>
                </c:pt>
                <c:pt idx="607" formatCode="General">
                  <c:v>9.6500000000000006E-3</c:v>
                </c:pt>
                <c:pt idx="608" formatCode="General">
                  <c:v>9.7000000000000003E-3</c:v>
                </c:pt>
                <c:pt idx="609" formatCode="General">
                  <c:v>9.75E-3</c:v>
                </c:pt>
                <c:pt idx="610" formatCode="General">
                  <c:v>9.7999999999999997E-3</c:v>
                </c:pt>
                <c:pt idx="611" formatCode="General">
                  <c:v>9.8499999999999994E-3</c:v>
                </c:pt>
                <c:pt idx="612" formatCode="General">
                  <c:v>9.9000000000000008E-3</c:v>
                </c:pt>
                <c:pt idx="613" formatCode="General">
                  <c:v>9.9500000000000005E-3</c:v>
                </c:pt>
                <c:pt idx="614" formatCode="General">
                  <c:v>9.9900000000000006E-3</c:v>
                </c:pt>
                <c:pt idx="615" formatCode="General">
                  <c:v>1.004E-2</c:v>
                </c:pt>
                <c:pt idx="616" formatCode="General">
                  <c:v>1.009E-2</c:v>
                </c:pt>
                <c:pt idx="617" formatCode="General">
                  <c:v>1.014E-2</c:v>
                </c:pt>
                <c:pt idx="618" formatCode="General">
                  <c:v>1.0189999999999999E-2</c:v>
                </c:pt>
                <c:pt idx="619" formatCode="General">
                  <c:v>1.025E-2</c:v>
                </c:pt>
                <c:pt idx="620" formatCode="General">
                  <c:v>1.03E-2</c:v>
                </c:pt>
                <c:pt idx="621" formatCode="General">
                  <c:v>1.035E-2</c:v>
                </c:pt>
                <c:pt idx="622" formatCode="General">
                  <c:v>1.04E-2</c:v>
                </c:pt>
                <c:pt idx="623" formatCode="General">
                  <c:v>1.0449999999999999E-2</c:v>
                </c:pt>
                <c:pt idx="624" formatCode="General">
                  <c:v>1.0500000000000001E-2</c:v>
                </c:pt>
                <c:pt idx="625" formatCode="General">
                  <c:v>1.055E-2</c:v>
                </c:pt>
                <c:pt idx="626" formatCode="General">
                  <c:v>1.06E-2</c:v>
                </c:pt>
                <c:pt idx="627" formatCode="General">
                  <c:v>1.065E-2</c:v>
                </c:pt>
                <c:pt idx="628" formatCode="General">
                  <c:v>1.0699999999999999E-2</c:v>
                </c:pt>
                <c:pt idx="629" formatCode="General">
                  <c:v>1.0749999999999999E-2</c:v>
                </c:pt>
                <c:pt idx="630" formatCode="General">
                  <c:v>1.0800000000000001E-2</c:v>
                </c:pt>
                <c:pt idx="631" formatCode="General">
                  <c:v>1.086E-2</c:v>
                </c:pt>
                <c:pt idx="632" formatCode="General">
                  <c:v>1.091E-2</c:v>
                </c:pt>
                <c:pt idx="633" formatCode="General">
                  <c:v>1.0959999999999999E-2</c:v>
                </c:pt>
                <c:pt idx="634" formatCode="General">
                  <c:v>1.1010000000000001E-2</c:v>
                </c:pt>
                <c:pt idx="635" formatCode="General">
                  <c:v>1.106E-2</c:v>
                </c:pt>
                <c:pt idx="636" formatCode="General">
                  <c:v>1.111E-2</c:v>
                </c:pt>
                <c:pt idx="637" formatCode="General">
                  <c:v>1.1169999999999999E-2</c:v>
                </c:pt>
                <c:pt idx="638" formatCode="General">
                  <c:v>1.1220000000000001E-2</c:v>
                </c:pt>
                <c:pt idx="639" formatCode="General">
                  <c:v>1.1270000000000001E-2</c:v>
                </c:pt>
                <c:pt idx="640" formatCode="General">
                  <c:v>1.132E-2</c:v>
                </c:pt>
                <c:pt idx="641" formatCode="General">
                  <c:v>1.1379999999999999E-2</c:v>
                </c:pt>
                <c:pt idx="642" formatCode="General">
                  <c:v>1.1429999999999999E-2</c:v>
                </c:pt>
                <c:pt idx="643" formatCode="General">
                  <c:v>1.1480000000000001E-2</c:v>
                </c:pt>
                <c:pt idx="644" formatCode="General">
                  <c:v>1.154E-2</c:v>
                </c:pt>
                <c:pt idx="645" formatCode="General">
                  <c:v>1.159E-2</c:v>
                </c:pt>
                <c:pt idx="646" formatCode="General">
                  <c:v>1.1639999999999999E-2</c:v>
                </c:pt>
                <c:pt idx="647" formatCode="General">
                  <c:v>1.17E-2</c:v>
                </c:pt>
                <c:pt idx="648" formatCode="General">
                  <c:v>1.175E-2</c:v>
                </c:pt>
                <c:pt idx="649" formatCode="General">
                  <c:v>1.1809999999999999E-2</c:v>
                </c:pt>
                <c:pt idx="650" formatCode="General">
                  <c:v>1.1860000000000001E-2</c:v>
                </c:pt>
                <c:pt idx="651" formatCode="General">
                  <c:v>1.191E-2</c:v>
                </c:pt>
                <c:pt idx="652" formatCode="General">
                  <c:v>1.197E-2</c:v>
                </c:pt>
                <c:pt idx="653" formatCode="General">
                  <c:v>1.2019999999999999E-2</c:v>
                </c:pt>
                <c:pt idx="654" formatCode="General">
                  <c:v>1.208E-2</c:v>
                </c:pt>
                <c:pt idx="655" formatCode="General">
                  <c:v>1.213E-2</c:v>
                </c:pt>
                <c:pt idx="656" formatCode="General">
                  <c:v>1.218E-2</c:v>
                </c:pt>
                <c:pt idx="657" formatCode="General">
                  <c:v>1.2239999999999999E-2</c:v>
                </c:pt>
                <c:pt idx="658" formatCode="General">
                  <c:v>1.23E-2</c:v>
                </c:pt>
                <c:pt idx="659" formatCode="General">
                  <c:v>1.235E-2</c:v>
                </c:pt>
                <c:pt idx="660" formatCode="General">
                  <c:v>1.2409999999999999E-2</c:v>
                </c:pt>
                <c:pt idx="661" formatCode="General">
                  <c:v>1.2460000000000001E-2</c:v>
                </c:pt>
                <c:pt idx="662" formatCode="General">
                  <c:v>1.252E-2</c:v>
                </c:pt>
                <c:pt idx="663" formatCode="General">
                  <c:v>1.2579999999999999E-2</c:v>
                </c:pt>
                <c:pt idx="664" formatCode="General">
                  <c:v>1.2630000000000001E-2</c:v>
                </c:pt>
                <c:pt idx="665" formatCode="General">
                  <c:v>1.269E-2</c:v>
                </c:pt>
                <c:pt idx="666" formatCode="General">
                  <c:v>1.274E-2</c:v>
                </c:pt>
                <c:pt idx="667" formatCode="General">
                  <c:v>1.2800000000000001E-2</c:v>
                </c:pt>
                <c:pt idx="668" formatCode="General">
                  <c:v>1.286E-2</c:v>
                </c:pt>
                <c:pt idx="669" formatCode="General">
                  <c:v>1.2919999999999999E-2</c:v>
                </c:pt>
                <c:pt idx="670" formatCode="General">
                  <c:v>1.298E-2</c:v>
                </c:pt>
                <c:pt idx="671" formatCode="General">
                  <c:v>1.303E-2</c:v>
                </c:pt>
                <c:pt idx="672" formatCode="General">
                  <c:v>1.3089999999999999E-2</c:v>
                </c:pt>
                <c:pt idx="673" formatCode="General">
                  <c:v>1.315E-2</c:v>
                </c:pt>
                <c:pt idx="674" formatCode="General">
                  <c:v>1.32E-2</c:v>
                </c:pt>
                <c:pt idx="675" formatCode="General">
                  <c:v>1.3259999999999999E-2</c:v>
                </c:pt>
                <c:pt idx="676" formatCode="General">
                  <c:v>1.332E-2</c:v>
                </c:pt>
                <c:pt idx="677" formatCode="General">
                  <c:v>1.338E-2</c:v>
                </c:pt>
                <c:pt idx="678" formatCode="General">
                  <c:v>1.3440000000000001E-2</c:v>
                </c:pt>
                <c:pt idx="679" formatCode="General">
                  <c:v>1.35E-2</c:v>
                </c:pt>
                <c:pt idx="680" formatCode="General">
                  <c:v>1.3559999999999999E-2</c:v>
                </c:pt>
                <c:pt idx="681" formatCode="General">
                  <c:v>1.3610000000000001E-2</c:v>
                </c:pt>
                <c:pt idx="682" formatCode="General">
                  <c:v>1.367E-2</c:v>
                </c:pt>
                <c:pt idx="683" formatCode="General">
                  <c:v>1.3729999999999999E-2</c:v>
                </c:pt>
                <c:pt idx="684" formatCode="General">
                  <c:v>1.379E-2</c:v>
                </c:pt>
                <c:pt idx="685" formatCode="General">
                  <c:v>1.384E-2</c:v>
                </c:pt>
                <c:pt idx="686" formatCode="General">
                  <c:v>1.3899999999999999E-2</c:v>
                </c:pt>
                <c:pt idx="687" formatCode="General">
                  <c:v>1.397E-2</c:v>
                </c:pt>
                <c:pt idx="688" formatCode="General">
                  <c:v>1.4030000000000001E-2</c:v>
                </c:pt>
                <c:pt idx="689" formatCode="General">
                  <c:v>1.409E-2</c:v>
                </c:pt>
                <c:pt idx="690" formatCode="General">
                  <c:v>1.4149999999999999E-2</c:v>
                </c:pt>
                <c:pt idx="691" formatCode="General">
                  <c:v>1.421E-2</c:v>
                </c:pt>
                <c:pt idx="692" formatCode="General">
                  <c:v>1.427E-2</c:v>
                </c:pt>
                <c:pt idx="693" formatCode="General">
                  <c:v>1.4330000000000001E-2</c:v>
                </c:pt>
                <c:pt idx="694" formatCode="General">
                  <c:v>1.438E-2</c:v>
                </c:pt>
                <c:pt idx="695" formatCode="General">
                  <c:v>1.444E-2</c:v>
                </c:pt>
                <c:pt idx="696" formatCode="General">
                  <c:v>1.4500000000000001E-2</c:v>
                </c:pt>
                <c:pt idx="697" formatCode="General">
                  <c:v>1.457E-2</c:v>
                </c:pt>
                <c:pt idx="698" formatCode="General">
                  <c:v>1.4630000000000001E-2</c:v>
                </c:pt>
                <c:pt idx="699" formatCode="General">
                  <c:v>1.469E-2</c:v>
                </c:pt>
                <c:pt idx="700" formatCode="General">
                  <c:v>1.4749999999999999E-2</c:v>
                </c:pt>
                <c:pt idx="701" formatCode="General">
                  <c:v>1.481E-2</c:v>
                </c:pt>
                <c:pt idx="702" formatCode="General">
                  <c:v>1.487E-2</c:v>
                </c:pt>
                <c:pt idx="703" formatCode="General">
                  <c:v>1.4930000000000001E-2</c:v>
                </c:pt>
                <c:pt idx="704" formatCode="General">
                  <c:v>1.499E-2</c:v>
                </c:pt>
                <c:pt idx="705" formatCode="General">
                  <c:v>1.5049999999999999E-2</c:v>
                </c:pt>
                <c:pt idx="706" formatCode="General">
                  <c:v>1.511E-2</c:v>
                </c:pt>
                <c:pt idx="707" formatCode="General">
                  <c:v>1.5169999999999999E-2</c:v>
                </c:pt>
                <c:pt idx="708" formatCode="General">
                  <c:v>1.523E-2</c:v>
                </c:pt>
                <c:pt idx="709" formatCode="General">
                  <c:v>1.5299999999999999E-2</c:v>
                </c:pt>
                <c:pt idx="710" formatCode="General">
                  <c:v>1.536E-2</c:v>
                </c:pt>
                <c:pt idx="711" formatCode="General">
                  <c:v>1.542E-2</c:v>
                </c:pt>
                <c:pt idx="712" formatCode="General">
                  <c:v>1.5480000000000001E-2</c:v>
                </c:pt>
                <c:pt idx="713" formatCode="General">
                  <c:v>1.555E-2</c:v>
                </c:pt>
                <c:pt idx="714" formatCode="General">
                  <c:v>1.5610000000000001E-2</c:v>
                </c:pt>
                <c:pt idx="715" formatCode="General">
                  <c:v>1.567E-2</c:v>
                </c:pt>
                <c:pt idx="716" formatCode="General">
                  <c:v>1.5740000000000001E-2</c:v>
                </c:pt>
                <c:pt idx="717" formatCode="General">
                  <c:v>1.5800000000000002E-2</c:v>
                </c:pt>
                <c:pt idx="718" formatCode="General">
                  <c:v>1.5859999999999999E-2</c:v>
                </c:pt>
                <c:pt idx="719" formatCode="General">
                  <c:v>1.593E-2</c:v>
                </c:pt>
                <c:pt idx="720" formatCode="General">
                  <c:v>1.5990000000000001E-2</c:v>
                </c:pt>
                <c:pt idx="721" formatCode="General">
                  <c:v>1.6049999999999998E-2</c:v>
                </c:pt>
                <c:pt idx="722" formatCode="General">
                  <c:v>1.6109999999999999E-2</c:v>
                </c:pt>
                <c:pt idx="723" formatCode="General">
                  <c:v>1.618E-2</c:v>
                </c:pt>
                <c:pt idx="724" formatCode="General">
                  <c:v>1.6240000000000001E-2</c:v>
                </c:pt>
                <c:pt idx="725" formatCode="General">
                  <c:v>1.6310000000000002E-2</c:v>
                </c:pt>
                <c:pt idx="726" formatCode="General">
                  <c:v>1.6369999999999999E-2</c:v>
                </c:pt>
                <c:pt idx="727" formatCode="General">
                  <c:v>1.643E-2</c:v>
                </c:pt>
                <c:pt idx="728" formatCode="General">
                  <c:v>1.6500000000000001E-2</c:v>
                </c:pt>
                <c:pt idx="729" formatCode="General">
                  <c:v>1.6559999999999998E-2</c:v>
                </c:pt>
                <c:pt idx="730" formatCode="General">
                  <c:v>1.6629999999999999E-2</c:v>
                </c:pt>
                <c:pt idx="731" formatCode="General">
                  <c:v>1.669E-2</c:v>
                </c:pt>
                <c:pt idx="732" formatCode="General">
                  <c:v>1.6750000000000001E-2</c:v>
                </c:pt>
                <c:pt idx="733" formatCode="General">
                  <c:v>1.6809999999999999E-2</c:v>
                </c:pt>
                <c:pt idx="734" formatCode="General">
                  <c:v>1.6879999999999999E-2</c:v>
                </c:pt>
                <c:pt idx="735" formatCode="General">
                  <c:v>1.695E-2</c:v>
                </c:pt>
                <c:pt idx="736" formatCode="General">
                  <c:v>1.7010000000000001E-2</c:v>
                </c:pt>
                <c:pt idx="737" formatCode="General">
                  <c:v>1.7069999999999998E-2</c:v>
                </c:pt>
                <c:pt idx="738" formatCode="General">
                  <c:v>1.7139999999999999E-2</c:v>
                </c:pt>
                <c:pt idx="739" formatCode="General">
                  <c:v>1.72E-2</c:v>
                </c:pt>
                <c:pt idx="740" formatCode="General">
                  <c:v>1.7270000000000001E-2</c:v>
                </c:pt>
                <c:pt idx="741" formatCode="General">
                  <c:v>1.7330000000000002E-2</c:v>
                </c:pt>
                <c:pt idx="742" formatCode="General">
                  <c:v>1.7399999999999999E-2</c:v>
                </c:pt>
                <c:pt idx="743" formatCode="General">
                  <c:v>1.746E-2</c:v>
                </c:pt>
                <c:pt idx="744" formatCode="General">
                  <c:v>1.753E-2</c:v>
                </c:pt>
                <c:pt idx="745" formatCode="General">
                  <c:v>1.7590000000000001E-2</c:v>
                </c:pt>
                <c:pt idx="746" formatCode="General">
                  <c:v>1.7659999999999999E-2</c:v>
                </c:pt>
                <c:pt idx="747" formatCode="General">
                  <c:v>1.7729999999999999E-2</c:v>
                </c:pt>
                <c:pt idx="748" formatCode="General">
                  <c:v>1.779E-2</c:v>
                </c:pt>
                <c:pt idx="749" formatCode="General">
                  <c:v>1.7860000000000001E-2</c:v>
                </c:pt>
                <c:pt idx="750" formatCode="General">
                  <c:v>1.7919999999999998E-2</c:v>
                </c:pt>
                <c:pt idx="751" formatCode="General">
                  <c:v>1.7989999999999999E-2</c:v>
                </c:pt>
                <c:pt idx="752" formatCode="General">
                  <c:v>1.806E-2</c:v>
                </c:pt>
                <c:pt idx="753" formatCode="General">
                  <c:v>1.8120000000000001E-2</c:v>
                </c:pt>
                <c:pt idx="754" formatCode="General">
                  <c:v>1.8190000000000001E-2</c:v>
                </c:pt>
                <c:pt idx="755" formatCode="General">
                  <c:v>1.8259999999999998E-2</c:v>
                </c:pt>
                <c:pt idx="756" formatCode="General">
                  <c:v>1.8329999999999999E-2</c:v>
                </c:pt>
                <c:pt idx="757" formatCode="General">
                  <c:v>1.839E-2</c:v>
                </c:pt>
                <c:pt idx="758" formatCode="General">
                  <c:v>1.8460000000000001E-2</c:v>
                </c:pt>
                <c:pt idx="759" formatCode="General">
                  <c:v>1.8530000000000001E-2</c:v>
                </c:pt>
                <c:pt idx="760" formatCode="General">
                  <c:v>1.8589999999999999E-2</c:v>
                </c:pt>
                <c:pt idx="761" formatCode="General">
                  <c:v>1.866E-2</c:v>
                </c:pt>
                <c:pt idx="762" formatCode="General">
                  <c:v>1.873E-2</c:v>
                </c:pt>
                <c:pt idx="763" formatCode="General">
                  <c:v>1.8790000000000001E-2</c:v>
                </c:pt>
                <c:pt idx="764" formatCode="General">
                  <c:v>1.8859999999999998E-2</c:v>
                </c:pt>
                <c:pt idx="765" formatCode="General">
                  <c:v>1.8929999999999999E-2</c:v>
                </c:pt>
                <c:pt idx="766" formatCode="General">
                  <c:v>1.899E-2</c:v>
                </c:pt>
                <c:pt idx="767" formatCode="General">
                  <c:v>1.9060000000000001E-2</c:v>
                </c:pt>
                <c:pt idx="768" formatCode="General">
                  <c:v>1.9130000000000001E-2</c:v>
                </c:pt>
                <c:pt idx="769" formatCode="General">
                  <c:v>1.9199999999999998E-2</c:v>
                </c:pt>
                <c:pt idx="770" formatCode="General">
                  <c:v>1.9259999999999999E-2</c:v>
                </c:pt>
                <c:pt idx="771" formatCode="General">
                  <c:v>1.933E-2</c:v>
                </c:pt>
                <c:pt idx="772" formatCode="General">
                  <c:v>1.9400000000000001E-2</c:v>
                </c:pt>
                <c:pt idx="773" formatCode="General">
                  <c:v>1.9470000000000001E-2</c:v>
                </c:pt>
                <c:pt idx="774" formatCode="General">
                  <c:v>1.9529999999999999E-2</c:v>
                </c:pt>
                <c:pt idx="775" formatCode="General">
                  <c:v>1.9599999999999999E-2</c:v>
                </c:pt>
                <c:pt idx="776" formatCode="General">
                  <c:v>1.967E-2</c:v>
                </c:pt>
                <c:pt idx="777" formatCode="General">
                  <c:v>1.9730000000000001E-2</c:v>
                </c:pt>
                <c:pt idx="778" formatCode="General">
                  <c:v>1.9800000000000002E-2</c:v>
                </c:pt>
                <c:pt idx="779" formatCode="General">
                  <c:v>1.9869999999999999E-2</c:v>
                </c:pt>
                <c:pt idx="780" formatCode="General">
                  <c:v>1.9939999999999999E-2</c:v>
                </c:pt>
                <c:pt idx="781" formatCode="General">
                  <c:v>0.02</c:v>
                </c:pt>
                <c:pt idx="782" formatCode="General">
                  <c:v>2.0070000000000001E-2</c:v>
                </c:pt>
                <c:pt idx="783" formatCode="General">
                  <c:v>2.0140000000000002E-2</c:v>
                </c:pt>
                <c:pt idx="784" formatCode="General">
                  <c:v>2.0209999999999999E-2</c:v>
                </c:pt>
                <c:pt idx="785" formatCode="General">
                  <c:v>2.0279999999999999E-2</c:v>
                </c:pt>
                <c:pt idx="786" formatCode="General">
                  <c:v>2.035E-2</c:v>
                </c:pt>
                <c:pt idx="787" formatCode="General">
                  <c:v>2.0410000000000001E-2</c:v>
                </c:pt>
                <c:pt idx="788" formatCode="General">
                  <c:v>2.0480000000000002E-2</c:v>
                </c:pt>
                <c:pt idx="789" formatCode="General">
                  <c:v>2.0549999999999999E-2</c:v>
                </c:pt>
                <c:pt idx="790" formatCode="General">
                  <c:v>2.0619999999999999E-2</c:v>
                </c:pt>
                <c:pt idx="791" formatCode="General">
                  <c:v>2.069E-2</c:v>
                </c:pt>
                <c:pt idx="792" formatCode="General">
                  <c:v>2.0750000000000001E-2</c:v>
                </c:pt>
                <c:pt idx="793" formatCode="General">
                  <c:v>2.0830000000000001E-2</c:v>
                </c:pt>
                <c:pt idx="794" formatCode="General">
                  <c:v>2.0899999999999998E-2</c:v>
                </c:pt>
                <c:pt idx="795" formatCode="General">
                  <c:v>2.0959999999999999E-2</c:v>
                </c:pt>
                <c:pt idx="796" formatCode="General">
                  <c:v>2.103E-2</c:v>
                </c:pt>
                <c:pt idx="797" formatCode="General">
                  <c:v>2.1100000000000001E-2</c:v>
                </c:pt>
                <c:pt idx="798" formatCode="General">
                  <c:v>2.1170000000000001E-2</c:v>
                </c:pt>
                <c:pt idx="799" formatCode="General">
                  <c:v>2.1239999999999998E-2</c:v>
                </c:pt>
                <c:pt idx="800" formatCode="General">
                  <c:v>2.1309999999999999E-2</c:v>
                </c:pt>
                <c:pt idx="801" formatCode="General">
                  <c:v>2.138E-2</c:v>
                </c:pt>
                <c:pt idx="802" formatCode="General">
                  <c:v>2.145E-2</c:v>
                </c:pt>
                <c:pt idx="803" formatCode="General">
                  <c:v>2.1520000000000001E-2</c:v>
                </c:pt>
                <c:pt idx="804" formatCode="General">
                  <c:v>2.1579999999999998E-2</c:v>
                </c:pt>
                <c:pt idx="805" formatCode="General">
                  <c:v>2.1649999999999999E-2</c:v>
                </c:pt>
                <c:pt idx="806" formatCode="General">
                  <c:v>2.172E-2</c:v>
                </c:pt>
                <c:pt idx="807" formatCode="General">
                  <c:v>2.179E-2</c:v>
                </c:pt>
                <c:pt idx="808" formatCode="General">
                  <c:v>2.1860000000000001E-2</c:v>
                </c:pt>
                <c:pt idx="809" formatCode="General">
                  <c:v>2.1930000000000002E-2</c:v>
                </c:pt>
                <c:pt idx="810" formatCode="General">
                  <c:v>2.1999999999999999E-2</c:v>
                </c:pt>
                <c:pt idx="811" formatCode="General">
                  <c:v>2.2069999999999999E-2</c:v>
                </c:pt>
                <c:pt idx="812" formatCode="General">
                  <c:v>2.214E-2</c:v>
                </c:pt>
                <c:pt idx="813" formatCode="General">
                  <c:v>2.2210000000000001E-2</c:v>
                </c:pt>
                <c:pt idx="814" formatCode="General">
                  <c:v>2.2290000000000001E-2</c:v>
                </c:pt>
                <c:pt idx="815" formatCode="General">
                  <c:v>2.2360000000000001E-2</c:v>
                </c:pt>
                <c:pt idx="816" formatCode="General">
                  <c:v>2.2429999999999999E-2</c:v>
                </c:pt>
                <c:pt idx="817" formatCode="General">
                  <c:v>2.249E-2</c:v>
                </c:pt>
                <c:pt idx="818" formatCode="General">
                  <c:v>2.256E-2</c:v>
                </c:pt>
                <c:pt idx="819" formatCode="General">
                  <c:v>2.2630000000000001E-2</c:v>
                </c:pt>
                <c:pt idx="820" formatCode="General">
                  <c:v>2.2710000000000001E-2</c:v>
                </c:pt>
                <c:pt idx="821" formatCode="General">
                  <c:v>2.2780000000000002E-2</c:v>
                </c:pt>
                <c:pt idx="822" formatCode="General">
                  <c:v>2.2849999999999999E-2</c:v>
                </c:pt>
                <c:pt idx="823" formatCode="General">
                  <c:v>2.2919999999999999E-2</c:v>
                </c:pt>
                <c:pt idx="824" formatCode="General">
                  <c:v>2.299E-2</c:v>
                </c:pt>
                <c:pt idx="825" formatCode="General">
                  <c:v>2.3060000000000001E-2</c:v>
                </c:pt>
                <c:pt idx="826" formatCode="General">
                  <c:v>2.3130000000000001E-2</c:v>
                </c:pt>
                <c:pt idx="827" formatCode="General">
                  <c:v>2.3199999999999998E-2</c:v>
                </c:pt>
                <c:pt idx="828" formatCode="General">
                  <c:v>2.3269999999999999E-2</c:v>
                </c:pt>
                <c:pt idx="829" formatCode="General">
                  <c:v>2.334E-2</c:v>
                </c:pt>
                <c:pt idx="830" formatCode="General">
                  <c:v>2.342E-2</c:v>
                </c:pt>
                <c:pt idx="831" formatCode="General">
                  <c:v>2.349E-2</c:v>
                </c:pt>
                <c:pt idx="832" formatCode="General">
                  <c:v>2.3560000000000001E-2</c:v>
                </c:pt>
                <c:pt idx="833" formatCode="General">
                  <c:v>2.3630000000000002E-2</c:v>
                </c:pt>
                <c:pt idx="834" formatCode="General">
                  <c:v>2.3699999999999999E-2</c:v>
                </c:pt>
                <c:pt idx="835" formatCode="General">
                  <c:v>2.3779999999999999E-2</c:v>
                </c:pt>
                <c:pt idx="836" formatCode="General">
                  <c:v>2.384E-2</c:v>
                </c:pt>
                <c:pt idx="837" formatCode="General">
                  <c:v>2.392E-2</c:v>
                </c:pt>
                <c:pt idx="838" formatCode="General">
                  <c:v>2.3990000000000001E-2</c:v>
                </c:pt>
                <c:pt idx="839" formatCode="General">
                  <c:v>2.4060000000000002E-2</c:v>
                </c:pt>
                <c:pt idx="840" formatCode="General">
                  <c:v>2.4129999999999999E-2</c:v>
                </c:pt>
                <c:pt idx="841" formatCode="General">
                  <c:v>2.4199999999999999E-2</c:v>
                </c:pt>
                <c:pt idx="842" formatCode="General">
                  <c:v>2.427E-2</c:v>
                </c:pt>
                <c:pt idx="843" formatCode="General">
                  <c:v>2.435E-2</c:v>
                </c:pt>
                <c:pt idx="844" formatCode="General">
                  <c:v>2.4420000000000001E-2</c:v>
                </c:pt>
                <c:pt idx="845" formatCode="General">
                  <c:v>2.4490000000000001E-2</c:v>
                </c:pt>
                <c:pt idx="846" formatCode="General">
                  <c:v>2.4539999999999999E-2</c:v>
                </c:pt>
                <c:pt idx="847" formatCode="General">
                  <c:v>2.461E-2</c:v>
                </c:pt>
                <c:pt idx="848" formatCode="General">
                  <c:v>2.4680000000000001E-2</c:v>
                </c:pt>
                <c:pt idx="849" formatCode="General">
                  <c:v>2.4750000000000001E-2</c:v>
                </c:pt>
                <c:pt idx="850" formatCode="General">
                  <c:v>2.4830000000000001E-2</c:v>
                </c:pt>
                <c:pt idx="851" formatCode="General">
                  <c:v>2.4899999999999999E-2</c:v>
                </c:pt>
                <c:pt idx="852" formatCode="General">
                  <c:v>2.4969999999999999E-2</c:v>
                </c:pt>
                <c:pt idx="853" formatCode="General">
                  <c:v>2.504E-2</c:v>
                </c:pt>
                <c:pt idx="854" formatCode="General">
                  <c:v>2.512E-2</c:v>
                </c:pt>
                <c:pt idx="855" formatCode="General">
                  <c:v>2.5190000000000001E-2</c:v>
                </c:pt>
                <c:pt idx="856" formatCode="General">
                  <c:v>2.5260000000000001E-2</c:v>
                </c:pt>
                <c:pt idx="857" formatCode="General">
                  <c:v>2.5329999999999998E-2</c:v>
                </c:pt>
                <c:pt idx="858" formatCode="General">
                  <c:v>2.5399999999999999E-2</c:v>
                </c:pt>
                <c:pt idx="859" formatCode="General">
                  <c:v>2.547E-2</c:v>
                </c:pt>
                <c:pt idx="860" formatCode="General">
                  <c:v>2.555E-2</c:v>
                </c:pt>
                <c:pt idx="861" formatCode="General">
                  <c:v>2.562E-2</c:v>
                </c:pt>
                <c:pt idx="862" formatCode="General">
                  <c:v>2.5700000000000001E-2</c:v>
                </c:pt>
                <c:pt idx="863" formatCode="General">
                  <c:v>2.5770000000000001E-2</c:v>
                </c:pt>
                <c:pt idx="864" formatCode="General">
                  <c:v>2.5839999999999998E-2</c:v>
                </c:pt>
                <c:pt idx="865" formatCode="General">
                  <c:v>2.5909999999999999E-2</c:v>
                </c:pt>
                <c:pt idx="866" formatCode="General">
                  <c:v>2.598E-2</c:v>
                </c:pt>
                <c:pt idx="867" formatCode="General">
                  <c:v>2.606E-2</c:v>
                </c:pt>
                <c:pt idx="868" formatCode="General">
                  <c:v>2.613E-2</c:v>
                </c:pt>
                <c:pt idx="869" formatCode="General">
                  <c:v>2.6200000000000001E-2</c:v>
                </c:pt>
                <c:pt idx="870" formatCode="General">
                  <c:v>2.6270000000000002E-2</c:v>
                </c:pt>
                <c:pt idx="871" formatCode="General">
                  <c:v>2.6339999999999999E-2</c:v>
                </c:pt>
                <c:pt idx="872" formatCode="General">
                  <c:v>2.6419999999999999E-2</c:v>
                </c:pt>
                <c:pt idx="873" formatCode="General">
                  <c:v>2.649E-2</c:v>
                </c:pt>
                <c:pt idx="874" formatCode="General">
                  <c:v>2.656E-2</c:v>
                </c:pt>
                <c:pt idx="875" formatCode="General">
                  <c:v>2.6630000000000001E-2</c:v>
                </c:pt>
                <c:pt idx="876" formatCode="General">
                  <c:v>2.6700000000000002E-2</c:v>
                </c:pt>
                <c:pt idx="877" formatCode="General">
                  <c:v>2.6780000000000002E-2</c:v>
                </c:pt>
                <c:pt idx="878" formatCode="General">
                  <c:v>2.6849999999999999E-2</c:v>
                </c:pt>
                <c:pt idx="879" formatCode="General">
                  <c:v>2.6919999999999999E-2</c:v>
                </c:pt>
                <c:pt idx="880" formatCode="General">
                  <c:v>2.699E-2</c:v>
                </c:pt>
                <c:pt idx="881" formatCode="General">
                  <c:v>2.7060000000000001E-2</c:v>
                </c:pt>
                <c:pt idx="882" formatCode="General">
                  <c:v>2.7140000000000001E-2</c:v>
                </c:pt>
                <c:pt idx="883" formatCode="General">
                  <c:v>2.7210000000000002E-2</c:v>
                </c:pt>
                <c:pt idx="884" formatCode="General">
                  <c:v>2.7279999999999999E-2</c:v>
                </c:pt>
                <c:pt idx="885" formatCode="General">
                  <c:v>2.7359999999999999E-2</c:v>
                </c:pt>
                <c:pt idx="886" formatCode="General">
                  <c:v>2.743E-2</c:v>
                </c:pt>
                <c:pt idx="887" formatCode="General">
                  <c:v>2.75E-2</c:v>
                </c:pt>
                <c:pt idx="888" formatCode="General">
                  <c:v>2.7570000000000001E-2</c:v>
                </c:pt>
                <c:pt idx="889" formatCode="General">
                  <c:v>2.7650000000000001E-2</c:v>
                </c:pt>
                <c:pt idx="890" formatCode="General">
                  <c:v>2.7720000000000002E-2</c:v>
                </c:pt>
                <c:pt idx="891" formatCode="General">
                  <c:v>2.7799999999999998E-2</c:v>
                </c:pt>
                <c:pt idx="892" formatCode="General">
                  <c:v>2.7869999999999999E-2</c:v>
                </c:pt>
                <c:pt idx="893" formatCode="General">
                  <c:v>2.794E-2</c:v>
                </c:pt>
                <c:pt idx="894" formatCode="General">
                  <c:v>2.801E-2</c:v>
                </c:pt>
                <c:pt idx="895" formatCode="General">
                  <c:v>2.809E-2</c:v>
                </c:pt>
                <c:pt idx="896" formatCode="General">
                  <c:v>2.8160000000000001E-2</c:v>
                </c:pt>
                <c:pt idx="897" formatCode="General">
                  <c:v>2.8240000000000001E-2</c:v>
                </c:pt>
                <c:pt idx="898" formatCode="General">
                  <c:v>2.8309999999999998E-2</c:v>
                </c:pt>
                <c:pt idx="899" formatCode="General">
                  <c:v>2.8379999999999999E-2</c:v>
                </c:pt>
                <c:pt idx="900" formatCode="General">
                  <c:v>2.845E-2</c:v>
                </c:pt>
                <c:pt idx="901" formatCode="General">
                  <c:v>2.853E-2</c:v>
                </c:pt>
                <c:pt idx="902" formatCode="General">
                  <c:v>2.86E-2</c:v>
                </c:pt>
                <c:pt idx="903" formatCode="General">
                  <c:v>2.8680000000000001E-2</c:v>
                </c:pt>
                <c:pt idx="904" formatCode="General">
                  <c:v>2.8750000000000001E-2</c:v>
                </c:pt>
                <c:pt idx="905" formatCode="General">
                  <c:v>2.8819999999999998E-2</c:v>
                </c:pt>
                <c:pt idx="906" formatCode="General">
                  <c:v>2.8899999999999999E-2</c:v>
                </c:pt>
                <c:pt idx="907" formatCode="General">
                  <c:v>2.8969999999999999E-2</c:v>
                </c:pt>
                <c:pt idx="908" formatCode="General">
                  <c:v>2.9049999999999999E-2</c:v>
                </c:pt>
                <c:pt idx="909" formatCode="General">
                  <c:v>2.912E-2</c:v>
                </c:pt>
                <c:pt idx="910" formatCode="General">
                  <c:v>2.92E-2</c:v>
                </c:pt>
                <c:pt idx="911" formatCode="General">
                  <c:v>2.9270000000000001E-2</c:v>
                </c:pt>
                <c:pt idx="912" formatCode="General">
                  <c:v>2.9340000000000001E-2</c:v>
                </c:pt>
                <c:pt idx="913" formatCode="General">
                  <c:v>2.9409999999999999E-2</c:v>
                </c:pt>
                <c:pt idx="914" formatCode="General">
                  <c:v>2.9489999999999999E-2</c:v>
                </c:pt>
                <c:pt idx="915" formatCode="General">
                  <c:v>2.9559999999999999E-2</c:v>
                </c:pt>
                <c:pt idx="916" formatCode="General">
                  <c:v>2.963E-2</c:v>
                </c:pt>
                <c:pt idx="917" formatCode="General">
                  <c:v>2.971E-2</c:v>
                </c:pt>
                <c:pt idx="918" formatCode="General">
                  <c:v>2.9790000000000001E-2</c:v>
                </c:pt>
                <c:pt idx="919" formatCode="General">
                  <c:v>2.9860000000000001E-2</c:v>
                </c:pt>
                <c:pt idx="920" formatCode="General">
                  <c:v>2.9929999999999998E-2</c:v>
                </c:pt>
                <c:pt idx="921" formatCode="General">
                  <c:v>0.03</c:v>
                </c:pt>
                <c:pt idx="922" formatCode="General">
                  <c:v>3.0079999999999999E-2</c:v>
                </c:pt>
                <c:pt idx="923" formatCode="General">
                  <c:v>3.015E-2</c:v>
                </c:pt>
                <c:pt idx="924" formatCode="General">
                  <c:v>3.023E-2</c:v>
                </c:pt>
                <c:pt idx="925" formatCode="General">
                  <c:v>3.0300000000000001E-2</c:v>
                </c:pt>
                <c:pt idx="926" formatCode="General">
                  <c:v>3.0380000000000001E-2</c:v>
                </c:pt>
                <c:pt idx="927" formatCode="General">
                  <c:v>3.0450000000000001E-2</c:v>
                </c:pt>
                <c:pt idx="928" formatCode="General">
                  <c:v>3.0519999999999999E-2</c:v>
                </c:pt>
                <c:pt idx="929" formatCode="General">
                  <c:v>3.0599999999999999E-2</c:v>
                </c:pt>
                <c:pt idx="930" formatCode="General">
                  <c:v>3.0669999999999999E-2</c:v>
                </c:pt>
                <c:pt idx="931" formatCode="General">
                  <c:v>3.075E-2</c:v>
                </c:pt>
                <c:pt idx="932" formatCode="General">
                  <c:v>3.082E-2</c:v>
                </c:pt>
                <c:pt idx="933" formatCode="General">
                  <c:v>3.09E-2</c:v>
                </c:pt>
                <c:pt idx="934" formatCode="General">
                  <c:v>3.0970000000000001E-2</c:v>
                </c:pt>
                <c:pt idx="935" formatCode="General">
                  <c:v>3.1040000000000002E-2</c:v>
                </c:pt>
                <c:pt idx="936" formatCode="General">
                  <c:v>3.1119999999999998E-2</c:v>
                </c:pt>
                <c:pt idx="937" formatCode="General">
                  <c:v>3.1189999999999999E-2</c:v>
                </c:pt>
                <c:pt idx="938" formatCode="General">
                  <c:v>3.1269999999999999E-2</c:v>
                </c:pt>
                <c:pt idx="939" formatCode="General">
                  <c:v>3.134E-2</c:v>
                </c:pt>
                <c:pt idx="940" formatCode="General">
                  <c:v>3.1419999999999997E-2</c:v>
                </c:pt>
                <c:pt idx="941" formatCode="General">
                  <c:v>3.1489999999999997E-2</c:v>
                </c:pt>
                <c:pt idx="942" formatCode="General">
                  <c:v>3.1559999999999998E-2</c:v>
                </c:pt>
                <c:pt idx="943" formatCode="General">
                  <c:v>3.1640000000000001E-2</c:v>
                </c:pt>
                <c:pt idx="944" formatCode="General">
                  <c:v>3.1710000000000002E-2</c:v>
                </c:pt>
                <c:pt idx="945" formatCode="General">
                  <c:v>3.1780000000000003E-2</c:v>
                </c:pt>
                <c:pt idx="946" formatCode="General">
                  <c:v>3.1859999999999999E-2</c:v>
                </c:pt>
                <c:pt idx="947" formatCode="General">
                  <c:v>3.1940000000000003E-2</c:v>
                </c:pt>
                <c:pt idx="948" formatCode="General">
                  <c:v>3.2009999999999997E-2</c:v>
                </c:pt>
                <c:pt idx="949" formatCode="General">
                  <c:v>3.209E-2</c:v>
                </c:pt>
                <c:pt idx="950" formatCode="General">
                  <c:v>3.2160000000000001E-2</c:v>
                </c:pt>
                <c:pt idx="951" formatCode="General">
                  <c:v>3.2230000000000002E-2</c:v>
                </c:pt>
                <c:pt idx="952" formatCode="General">
                  <c:v>3.2300000000000002E-2</c:v>
                </c:pt>
                <c:pt idx="953" formatCode="General">
                  <c:v>3.2379999999999999E-2</c:v>
                </c:pt>
                <c:pt idx="954" formatCode="General">
                  <c:v>3.245E-2</c:v>
                </c:pt>
                <c:pt idx="955" formatCode="General">
                  <c:v>3.2530000000000003E-2</c:v>
                </c:pt>
                <c:pt idx="956" formatCode="General">
                  <c:v>3.261E-2</c:v>
                </c:pt>
                <c:pt idx="957" formatCode="General">
                  <c:v>3.2680000000000001E-2</c:v>
                </c:pt>
                <c:pt idx="958" formatCode="General">
                  <c:v>3.2750000000000001E-2</c:v>
                </c:pt>
                <c:pt idx="959" formatCode="General">
                  <c:v>3.2829999999999998E-2</c:v>
                </c:pt>
                <c:pt idx="960" formatCode="General">
                  <c:v>3.2899999999999999E-2</c:v>
                </c:pt>
                <c:pt idx="961" formatCode="General">
                  <c:v>3.2980000000000002E-2</c:v>
                </c:pt>
                <c:pt idx="962" formatCode="General">
                  <c:v>3.3050000000000003E-2</c:v>
                </c:pt>
                <c:pt idx="963" formatCode="General">
                  <c:v>3.313E-2</c:v>
                </c:pt>
                <c:pt idx="964" formatCode="General">
                  <c:v>3.3210000000000003E-2</c:v>
                </c:pt>
                <c:pt idx="965" formatCode="General">
                  <c:v>3.3279999999999997E-2</c:v>
                </c:pt>
                <c:pt idx="966" formatCode="General">
                  <c:v>3.3349999999999998E-2</c:v>
                </c:pt>
                <c:pt idx="967" formatCode="General">
                  <c:v>3.3430000000000001E-2</c:v>
                </c:pt>
                <c:pt idx="968" formatCode="General">
                  <c:v>3.3509999999999998E-2</c:v>
                </c:pt>
                <c:pt idx="969" formatCode="General">
                  <c:v>3.3579999999999999E-2</c:v>
                </c:pt>
                <c:pt idx="970" formatCode="General">
                  <c:v>3.3660000000000002E-2</c:v>
                </c:pt>
                <c:pt idx="971" formatCode="General">
                  <c:v>3.3730000000000003E-2</c:v>
                </c:pt>
                <c:pt idx="972" formatCode="General">
                  <c:v>3.381E-2</c:v>
                </c:pt>
                <c:pt idx="973" formatCode="General">
                  <c:v>3.388E-2</c:v>
                </c:pt>
                <c:pt idx="974" formatCode="General">
                  <c:v>3.3950000000000001E-2</c:v>
                </c:pt>
                <c:pt idx="975" formatCode="General">
                  <c:v>3.4029999999999998E-2</c:v>
                </c:pt>
                <c:pt idx="976" formatCode="General">
                  <c:v>3.4099999999999998E-2</c:v>
                </c:pt>
                <c:pt idx="977" formatCode="General">
                  <c:v>3.4180000000000002E-2</c:v>
                </c:pt>
                <c:pt idx="978" formatCode="General">
                  <c:v>3.4259999999999999E-2</c:v>
                </c:pt>
                <c:pt idx="979" formatCode="General">
                  <c:v>3.4329999999999999E-2</c:v>
                </c:pt>
                <c:pt idx="980" formatCode="General">
                  <c:v>3.4410000000000003E-2</c:v>
                </c:pt>
                <c:pt idx="981" formatCode="General">
                  <c:v>3.4479999999999997E-2</c:v>
                </c:pt>
                <c:pt idx="982" formatCode="General">
                  <c:v>3.456E-2</c:v>
                </c:pt>
                <c:pt idx="983" formatCode="General">
                  <c:v>3.4630000000000001E-2</c:v>
                </c:pt>
                <c:pt idx="984" formatCode="General">
                  <c:v>3.4709999999999998E-2</c:v>
                </c:pt>
                <c:pt idx="985" formatCode="General">
                  <c:v>3.4790000000000001E-2</c:v>
                </c:pt>
                <c:pt idx="986" formatCode="General">
                  <c:v>3.4860000000000002E-2</c:v>
                </c:pt>
                <c:pt idx="987" formatCode="General">
                  <c:v>3.4930000000000003E-2</c:v>
                </c:pt>
                <c:pt idx="988" formatCode="General">
                  <c:v>3.5009999999999999E-2</c:v>
                </c:pt>
                <c:pt idx="989" formatCode="General">
                  <c:v>3.5090000000000003E-2</c:v>
                </c:pt>
                <c:pt idx="990" formatCode="General">
                  <c:v>3.5159999999999997E-2</c:v>
                </c:pt>
                <c:pt idx="991" formatCode="General">
                  <c:v>3.524E-2</c:v>
                </c:pt>
                <c:pt idx="992" formatCode="General">
                  <c:v>3.5310000000000001E-2</c:v>
                </c:pt>
                <c:pt idx="993" formatCode="General">
                  <c:v>3.5389999999999998E-2</c:v>
                </c:pt>
                <c:pt idx="994" formatCode="General">
                  <c:v>3.5459999999999998E-2</c:v>
                </c:pt>
                <c:pt idx="995" formatCode="General">
                  <c:v>3.5540000000000002E-2</c:v>
                </c:pt>
                <c:pt idx="996" formatCode="General">
                  <c:v>3.5610000000000003E-2</c:v>
                </c:pt>
                <c:pt idx="997" formatCode="General">
                  <c:v>3.569E-2</c:v>
                </c:pt>
                <c:pt idx="998" formatCode="General">
                  <c:v>3.576E-2</c:v>
                </c:pt>
                <c:pt idx="999" formatCode="General">
                  <c:v>3.5839999999999997E-2</c:v>
                </c:pt>
                <c:pt idx="1000" formatCode="General">
                  <c:v>3.5920000000000001E-2</c:v>
                </c:pt>
                <c:pt idx="1001" formatCode="General">
                  <c:v>3.5990000000000001E-2</c:v>
                </c:pt>
                <c:pt idx="1002" formatCode="General">
                  <c:v>3.6069999999999998E-2</c:v>
                </c:pt>
                <c:pt idx="1003" formatCode="General">
                  <c:v>3.6139999999999999E-2</c:v>
                </c:pt>
                <c:pt idx="1004" formatCode="General">
                  <c:v>3.6220000000000002E-2</c:v>
                </c:pt>
                <c:pt idx="1005" formatCode="General">
                  <c:v>3.6290000000000003E-2</c:v>
                </c:pt>
                <c:pt idx="1006" formatCode="General">
                  <c:v>3.637E-2</c:v>
                </c:pt>
                <c:pt idx="1007" formatCode="General">
                  <c:v>3.6450000000000003E-2</c:v>
                </c:pt>
                <c:pt idx="1008" formatCode="General">
                  <c:v>3.6519999999999997E-2</c:v>
                </c:pt>
                <c:pt idx="1009" formatCode="General">
                  <c:v>3.6600000000000001E-2</c:v>
                </c:pt>
                <c:pt idx="1010" formatCode="General">
                  <c:v>3.6670000000000001E-2</c:v>
                </c:pt>
                <c:pt idx="1011" formatCode="General">
                  <c:v>3.6749999999999998E-2</c:v>
                </c:pt>
                <c:pt idx="1012" formatCode="General">
                  <c:v>3.6819999999999999E-2</c:v>
                </c:pt>
                <c:pt idx="1013" formatCode="General">
                  <c:v>3.6900000000000002E-2</c:v>
                </c:pt>
                <c:pt idx="1014" formatCode="General">
                  <c:v>3.6979999999999999E-2</c:v>
                </c:pt>
                <c:pt idx="1015" formatCode="General">
                  <c:v>3.705E-2</c:v>
                </c:pt>
                <c:pt idx="1016" formatCode="General">
                  <c:v>3.7130000000000003E-2</c:v>
                </c:pt>
                <c:pt idx="1017" formatCode="General">
                  <c:v>3.721E-2</c:v>
                </c:pt>
                <c:pt idx="1018" formatCode="General">
                  <c:v>3.7280000000000001E-2</c:v>
                </c:pt>
                <c:pt idx="1019" formatCode="General">
                  <c:v>3.7359999999999997E-2</c:v>
                </c:pt>
                <c:pt idx="1020" formatCode="General">
                  <c:v>3.7429999999999998E-2</c:v>
                </c:pt>
                <c:pt idx="1021" formatCode="General">
                  <c:v>3.7510000000000002E-2</c:v>
                </c:pt>
                <c:pt idx="1022" formatCode="General">
                  <c:v>3.7580000000000002E-2</c:v>
                </c:pt>
                <c:pt idx="1023" formatCode="General">
                  <c:v>3.7659999999999999E-2</c:v>
                </c:pt>
                <c:pt idx="1024" formatCode="General">
                  <c:v>3.7740000000000003E-2</c:v>
                </c:pt>
                <c:pt idx="1025" formatCode="General">
                  <c:v>3.7810000000000003E-2</c:v>
                </c:pt>
                <c:pt idx="1026" formatCode="General">
                  <c:v>3.7879999999999997E-2</c:v>
                </c:pt>
                <c:pt idx="1027" formatCode="General">
                  <c:v>3.7960000000000001E-2</c:v>
                </c:pt>
                <c:pt idx="1028" formatCode="General">
                  <c:v>3.8039999999999997E-2</c:v>
                </c:pt>
                <c:pt idx="1029" formatCode="General">
                  <c:v>3.8109999999999998E-2</c:v>
                </c:pt>
                <c:pt idx="1030" formatCode="General">
                  <c:v>3.8190000000000002E-2</c:v>
                </c:pt>
                <c:pt idx="1031" formatCode="General">
                  <c:v>3.8269999999999998E-2</c:v>
                </c:pt>
                <c:pt idx="1032" formatCode="General">
                  <c:v>3.8339999999999999E-2</c:v>
                </c:pt>
                <c:pt idx="1033" formatCode="General">
                  <c:v>3.8420000000000003E-2</c:v>
                </c:pt>
                <c:pt idx="1034" formatCode="General">
                  <c:v>3.8490000000000003E-2</c:v>
                </c:pt>
                <c:pt idx="1035" formatCode="General">
                  <c:v>3.857E-2</c:v>
                </c:pt>
                <c:pt idx="1036" formatCode="General">
                  <c:v>3.8649999999999997E-2</c:v>
                </c:pt>
                <c:pt idx="1037" formatCode="General">
                  <c:v>3.8719999999999997E-2</c:v>
                </c:pt>
                <c:pt idx="1038" formatCode="General">
                  <c:v>3.8800000000000001E-2</c:v>
                </c:pt>
                <c:pt idx="1039" formatCode="General">
                  <c:v>3.8879999999999998E-2</c:v>
                </c:pt>
                <c:pt idx="1040" formatCode="General">
                  <c:v>3.8949999999999999E-2</c:v>
                </c:pt>
                <c:pt idx="1041" formatCode="General">
                  <c:v>3.9030000000000002E-2</c:v>
                </c:pt>
                <c:pt idx="1042" formatCode="General">
                  <c:v>3.9100000000000003E-2</c:v>
                </c:pt>
                <c:pt idx="1043" formatCode="General">
                  <c:v>3.918E-2</c:v>
                </c:pt>
                <c:pt idx="1044" formatCode="General">
                  <c:v>3.925E-2</c:v>
                </c:pt>
                <c:pt idx="1045" formatCode="General">
                  <c:v>3.9329999999999997E-2</c:v>
                </c:pt>
                <c:pt idx="1046" formatCode="General">
                  <c:v>3.9410000000000001E-2</c:v>
                </c:pt>
                <c:pt idx="1047" formatCode="General">
                  <c:v>3.9480000000000001E-2</c:v>
                </c:pt>
                <c:pt idx="1048" formatCode="General">
                  <c:v>3.9559999999999998E-2</c:v>
                </c:pt>
                <c:pt idx="1049" formatCode="General">
                  <c:v>3.9640000000000002E-2</c:v>
                </c:pt>
                <c:pt idx="1050" formatCode="General">
                  <c:v>3.9710000000000002E-2</c:v>
                </c:pt>
                <c:pt idx="1051" formatCode="General">
                  <c:v>3.9789999999999999E-2</c:v>
                </c:pt>
                <c:pt idx="1052" formatCode="General">
                  <c:v>3.9870000000000003E-2</c:v>
                </c:pt>
                <c:pt idx="1053" formatCode="General">
                  <c:v>3.9940000000000003E-2</c:v>
                </c:pt>
                <c:pt idx="1054" formatCode="General">
                  <c:v>4.002E-2</c:v>
                </c:pt>
                <c:pt idx="1055" formatCode="General">
                  <c:v>4.0099999999999997E-2</c:v>
                </c:pt>
                <c:pt idx="1056" formatCode="General">
                  <c:v>4.0169999999999997E-2</c:v>
                </c:pt>
                <c:pt idx="1057" formatCode="General">
                  <c:v>4.0250000000000001E-2</c:v>
                </c:pt>
                <c:pt idx="1058" formatCode="General">
                  <c:v>4.0320000000000002E-2</c:v>
                </c:pt>
                <c:pt idx="1059" formatCode="General">
                  <c:v>4.0399999999999998E-2</c:v>
                </c:pt>
                <c:pt idx="1060" formatCode="General">
                  <c:v>4.0480000000000002E-2</c:v>
                </c:pt>
                <c:pt idx="1061" formatCode="General">
                  <c:v>4.0550000000000003E-2</c:v>
                </c:pt>
                <c:pt idx="1062" formatCode="General">
                  <c:v>4.0629999999999999E-2</c:v>
                </c:pt>
                <c:pt idx="1063" formatCode="General">
                  <c:v>4.0710000000000003E-2</c:v>
                </c:pt>
                <c:pt idx="1064" formatCode="General">
                  <c:v>4.0779999999999997E-2</c:v>
                </c:pt>
                <c:pt idx="1065" formatCode="General">
                  <c:v>4.086E-2</c:v>
                </c:pt>
                <c:pt idx="1066" formatCode="General">
                  <c:v>4.0930000000000001E-2</c:v>
                </c:pt>
                <c:pt idx="1067" formatCode="General">
                  <c:v>4.1009999999999998E-2</c:v>
                </c:pt>
                <c:pt idx="1068" formatCode="General">
                  <c:v>4.1090000000000002E-2</c:v>
                </c:pt>
                <c:pt idx="1069" formatCode="General">
                  <c:v>4.1169999999999998E-2</c:v>
                </c:pt>
                <c:pt idx="1070" formatCode="General">
                  <c:v>4.1250000000000002E-2</c:v>
                </c:pt>
                <c:pt idx="1071" formatCode="General">
                  <c:v>4.1320000000000003E-2</c:v>
                </c:pt>
                <c:pt idx="1072" formatCode="General">
                  <c:v>4.1399999999999999E-2</c:v>
                </c:pt>
                <c:pt idx="1073" formatCode="General">
                  <c:v>4.1480000000000003E-2</c:v>
                </c:pt>
                <c:pt idx="1074" formatCode="General">
                  <c:v>4.1549999999999997E-2</c:v>
                </c:pt>
                <c:pt idx="1075" formatCode="General">
                  <c:v>4.163E-2</c:v>
                </c:pt>
                <c:pt idx="1076" formatCode="General">
                  <c:v>4.1709999999999997E-2</c:v>
                </c:pt>
                <c:pt idx="1077" formatCode="General">
                  <c:v>4.1790000000000001E-2</c:v>
                </c:pt>
                <c:pt idx="1078" formatCode="General">
                  <c:v>4.1860000000000001E-2</c:v>
                </c:pt>
                <c:pt idx="1079" formatCode="General">
                  <c:v>4.1939999999999998E-2</c:v>
                </c:pt>
                <c:pt idx="1080" formatCode="General">
                  <c:v>4.2020000000000002E-2</c:v>
                </c:pt>
                <c:pt idx="1081" formatCode="General">
                  <c:v>4.2099999999999999E-2</c:v>
                </c:pt>
                <c:pt idx="1082" formatCode="General">
                  <c:v>4.2169999999999999E-2</c:v>
                </c:pt>
                <c:pt idx="1083" formatCode="General">
                  <c:v>4.2250000000000003E-2</c:v>
                </c:pt>
                <c:pt idx="1084" formatCode="General">
                  <c:v>4.233E-2</c:v>
                </c:pt>
                <c:pt idx="1085" formatCode="General">
                  <c:v>4.2410000000000003E-2</c:v>
                </c:pt>
                <c:pt idx="1086" formatCode="General">
                  <c:v>4.2479999999999997E-2</c:v>
                </c:pt>
                <c:pt idx="1087" formatCode="General">
                  <c:v>4.2560000000000001E-2</c:v>
                </c:pt>
                <c:pt idx="1088" formatCode="General">
                  <c:v>4.2630000000000001E-2</c:v>
                </c:pt>
                <c:pt idx="1089" formatCode="General">
                  <c:v>4.2709999999999998E-2</c:v>
                </c:pt>
                <c:pt idx="1090" formatCode="General">
                  <c:v>4.2790000000000002E-2</c:v>
                </c:pt>
                <c:pt idx="1091" formatCode="General">
                  <c:v>4.2869999999999998E-2</c:v>
                </c:pt>
                <c:pt idx="1092" formatCode="General">
                  <c:v>4.2950000000000002E-2</c:v>
                </c:pt>
                <c:pt idx="1093" formatCode="General">
                  <c:v>4.3020000000000003E-2</c:v>
                </c:pt>
                <c:pt idx="1094" formatCode="General">
                  <c:v>4.3099999999999999E-2</c:v>
                </c:pt>
                <c:pt idx="1095" formatCode="General">
                  <c:v>4.3180000000000003E-2</c:v>
                </c:pt>
                <c:pt idx="1096" formatCode="General">
                  <c:v>4.3249999999999997E-2</c:v>
                </c:pt>
                <c:pt idx="1097" formatCode="General">
                  <c:v>4.333E-2</c:v>
                </c:pt>
                <c:pt idx="1098" formatCode="General">
                  <c:v>4.3409999999999997E-2</c:v>
                </c:pt>
                <c:pt idx="1099" formatCode="General">
                  <c:v>4.3490000000000001E-2</c:v>
                </c:pt>
                <c:pt idx="1100" formatCode="General">
                  <c:v>4.3560000000000001E-2</c:v>
                </c:pt>
                <c:pt idx="1101" formatCode="General">
                  <c:v>4.3639999999999998E-2</c:v>
                </c:pt>
                <c:pt idx="1102" formatCode="General">
                  <c:v>4.3720000000000002E-2</c:v>
                </c:pt>
                <c:pt idx="1103" formatCode="General">
                  <c:v>4.3799999999999999E-2</c:v>
                </c:pt>
                <c:pt idx="1104" formatCode="General">
                  <c:v>4.3869999999999999E-2</c:v>
                </c:pt>
                <c:pt idx="1105" formatCode="General">
                  <c:v>4.3950000000000003E-2</c:v>
                </c:pt>
                <c:pt idx="1106" formatCode="General">
                  <c:v>4.403E-2</c:v>
                </c:pt>
                <c:pt idx="1107" formatCode="General">
                  <c:v>4.41E-2</c:v>
                </c:pt>
                <c:pt idx="1108" formatCode="General">
                  <c:v>4.4179999999999997E-2</c:v>
                </c:pt>
                <c:pt idx="1109" formatCode="General">
                  <c:v>4.4260000000000001E-2</c:v>
                </c:pt>
                <c:pt idx="1110" formatCode="General">
                  <c:v>4.4339999999999997E-2</c:v>
                </c:pt>
                <c:pt idx="1111" formatCode="General">
                  <c:v>4.4409999999999998E-2</c:v>
                </c:pt>
                <c:pt idx="1112" formatCode="General">
                  <c:v>4.4490000000000002E-2</c:v>
                </c:pt>
                <c:pt idx="1113" formatCode="General">
                  <c:v>4.4569999999999999E-2</c:v>
                </c:pt>
                <c:pt idx="1114" formatCode="General">
                  <c:v>4.4650000000000002E-2</c:v>
                </c:pt>
                <c:pt idx="1115" formatCode="General">
                  <c:v>4.4720000000000003E-2</c:v>
                </c:pt>
                <c:pt idx="1116" formatCode="General">
                  <c:v>4.48E-2</c:v>
                </c:pt>
                <c:pt idx="1117" formatCode="General">
                  <c:v>4.4880000000000003E-2</c:v>
                </c:pt>
                <c:pt idx="1118" formatCode="General">
                  <c:v>4.4949999999999997E-2</c:v>
                </c:pt>
                <c:pt idx="1119" formatCode="General">
                  <c:v>4.5030000000000001E-2</c:v>
                </c:pt>
                <c:pt idx="1120" formatCode="General">
                  <c:v>4.5109999999999997E-2</c:v>
                </c:pt>
                <c:pt idx="1121" formatCode="General">
                  <c:v>4.5190000000000001E-2</c:v>
                </c:pt>
                <c:pt idx="1122" formatCode="General">
                  <c:v>4.5260000000000002E-2</c:v>
                </c:pt>
                <c:pt idx="1123" formatCode="General">
                  <c:v>4.5339999999999998E-2</c:v>
                </c:pt>
                <c:pt idx="1124" formatCode="General">
                  <c:v>4.5420000000000002E-2</c:v>
                </c:pt>
                <c:pt idx="1125" formatCode="General">
                  <c:v>4.5499999999999999E-2</c:v>
                </c:pt>
                <c:pt idx="1126" formatCode="General">
                  <c:v>4.5569999999999999E-2</c:v>
                </c:pt>
                <c:pt idx="1127" formatCode="General">
                  <c:v>4.5650000000000003E-2</c:v>
                </c:pt>
                <c:pt idx="1128" formatCode="General">
                  <c:v>4.573E-2</c:v>
                </c:pt>
                <c:pt idx="1129" formatCode="General">
                  <c:v>4.58E-2</c:v>
                </c:pt>
                <c:pt idx="1130" formatCode="General">
                  <c:v>4.589E-2</c:v>
                </c:pt>
                <c:pt idx="1131" formatCode="General">
                  <c:v>4.5969999999999997E-2</c:v>
                </c:pt>
                <c:pt idx="1132" formatCode="General">
                  <c:v>4.6039999999999998E-2</c:v>
                </c:pt>
                <c:pt idx="1133" formatCode="General">
                  <c:v>4.6120000000000001E-2</c:v>
                </c:pt>
                <c:pt idx="1134" formatCode="General">
                  <c:v>4.6199999999999998E-2</c:v>
                </c:pt>
                <c:pt idx="1135" formatCode="General">
                  <c:v>4.6280000000000002E-2</c:v>
                </c:pt>
                <c:pt idx="1136" formatCode="General">
                  <c:v>4.6350000000000002E-2</c:v>
                </c:pt>
                <c:pt idx="1137" formatCode="General">
                  <c:v>4.6429999999999999E-2</c:v>
                </c:pt>
                <c:pt idx="1138" formatCode="General">
                  <c:v>4.6510000000000003E-2</c:v>
                </c:pt>
                <c:pt idx="1139" formatCode="General">
                  <c:v>4.6589999999999999E-2</c:v>
                </c:pt>
                <c:pt idx="1140" formatCode="General">
                  <c:v>4.666E-2</c:v>
                </c:pt>
                <c:pt idx="1141" formatCode="General">
                  <c:v>4.6739999999999997E-2</c:v>
                </c:pt>
                <c:pt idx="1142" formatCode="General">
                  <c:v>4.6820000000000001E-2</c:v>
                </c:pt>
                <c:pt idx="1143" formatCode="General">
                  <c:v>4.6899999999999997E-2</c:v>
                </c:pt>
                <c:pt idx="1144" formatCode="General">
                  <c:v>4.6980000000000001E-2</c:v>
                </c:pt>
                <c:pt idx="1145" formatCode="General">
                  <c:v>4.7050000000000002E-2</c:v>
                </c:pt>
                <c:pt idx="1146" formatCode="General">
                  <c:v>4.7129999999999998E-2</c:v>
                </c:pt>
                <c:pt idx="1147" formatCode="General">
                  <c:v>4.7210000000000002E-2</c:v>
                </c:pt>
                <c:pt idx="1148" formatCode="General">
                  <c:v>4.7289999999999999E-2</c:v>
                </c:pt>
                <c:pt idx="1149" formatCode="General">
                  <c:v>4.7370000000000002E-2</c:v>
                </c:pt>
                <c:pt idx="1150" formatCode="General">
                  <c:v>4.7440000000000003E-2</c:v>
                </c:pt>
                <c:pt idx="1151" formatCode="General">
                  <c:v>4.752E-2</c:v>
                </c:pt>
                <c:pt idx="1152" formatCode="General">
                  <c:v>4.7600000000000003E-2</c:v>
                </c:pt>
                <c:pt idx="1153" formatCode="General">
                  <c:v>4.768E-2</c:v>
                </c:pt>
                <c:pt idx="1154" formatCode="General">
                  <c:v>4.7759999999999997E-2</c:v>
                </c:pt>
                <c:pt idx="1155" formatCode="General">
                  <c:v>4.7840000000000001E-2</c:v>
                </c:pt>
                <c:pt idx="1156" formatCode="General">
                  <c:v>4.7919999999999997E-2</c:v>
                </c:pt>
                <c:pt idx="1157" formatCode="General">
                  <c:v>4.7989999999999998E-2</c:v>
                </c:pt>
                <c:pt idx="1158" formatCode="General">
                  <c:v>4.8070000000000002E-2</c:v>
                </c:pt>
                <c:pt idx="1159" formatCode="General">
                  <c:v>4.8149999999999998E-2</c:v>
                </c:pt>
                <c:pt idx="1160" formatCode="General">
                  <c:v>4.8230000000000002E-2</c:v>
                </c:pt>
                <c:pt idx="1161" formatCode="General">
                  <c:v>4.8300000000000003E-2</c:v>
                </c:pt>
                <c:pt idx="1162" formatCode="General">
                  <c:v>4.8379999999999999E-2</c:v>
                </c:pt>
                <c:pt idx="1163" formatCode="General">
                  <c:v>4.8460000000000003E-2</c:v>
                </c:pt>
                <c:pt idx="1164" formatCode="General">
                  <c:v>4.854E-2</c:v>
                </c:pt>
                <c:pt idx="1165" formatCode="General">
                  <c:v>4.8619999999999997E-2</c:v>
                </c:pt>
                <c:pt idx="1166" formatCode="General">
                  <c:v>4.87E-2</c:v>
                </c:pt>
                <c:pt idx="1167" formatCode="General">
                  <c:v>4.8770000000000001E-2</c:v>
                </c:pt>
                <c:pt idx="1168" formatCode="General">
                  <c:v>4.8849999999999998E-2</c:v>
                </c:pt>
                <c:pt idx="1169" formatCode="General">
                  <c:v>4.8930000000000001E-2</c:v>
                </c:pt>
                <c:pt idx="1170" formatCode="General">
                  <c:v>4.9009999999999998E-2</c:v>
                </c:pt>
                <c:pt idx="1171" formatCode="General">
                  <c:v>4.9090000000000002E-2</c:v>
                </c:pt>
                <c:pt idx="1172" formatCode="General">
                  <c:v>4.9160000000000002E-2</c:v>
                </c:pt>
                <c:pt idx="1173" formatCode="General">
                  <c:v>4.9239999999999999E-2</c:v>
                </c:pt>
                <c:pt idx="1174" formatCode="General">
                  <c:v>4.9320000000000003E-2</c:v>
                </c:pt>
                <c:pt idx="1175" formatCode="General">
                  <c:v>4.9399999999999999E-2</c:v>
                </c:pt>
                <c:pt idx="1176" formatCode="General">
                  <c:v>4.9480000000000003E-2</c:v>
                </c:pt>
                <c:pt idx="1177" formatCode="General">
                  <c:v>4.956E-2</c:v>
                </c:pt>
                <c:pt idx="1178" formatCode="General">
                  <c:v>4.9630000000000001E-2</c:v>
                </c:pt>
                <c:pt idx="1179" formatCode="General">
                  <c:v>4.9709999999999997E-2</c:v>
                </c:pt>
                <c:pt idx="1180" formatCode="General">
                  <c:v>4.9790000000000001E-2</c:v>
                </c:pt>
                <c:pt idx="1181" formatCode="General">
                  <c:v>4.9869999999999998E-2</c:v>
                </c:pt>
                <c:pt idx="1182" formatCode="General">
                  <c:v>4.9950000000000001E-2</c:v>
                </c:pt>
                <c:pt idx="1183" formatCode="General">
                  <c:v>5.0029999999999998E-2</c:v>
                </c:pt>
                <c:pt idx="1184" formatCode="General">
                  <c:v>5.0110000000000002E-2</c:v>
                </c:pt>
                <c:pt idx="1185" formatCode="General">
                  <c:v>5.0189999999999999E-2</c:v>
                </c:pt>
                <c:pt idx="1186" formatCode="General">
                  <c:v>5.0259999999999999E-2</c:v>
                </c:pt>
                <c:pt idx="1187" formatCode="General">
                  <c:v>5.0340000000000003E-2</c:v>
                </c:pt>
                <c:pt idx="1188" formatCode="General">
                  <c:v>5.042E-2</c:v>
                </c:pt>
                <c:pt idx="1189" formatCode="General">
                  <c:v>5.0500000000000003E-2</c:v>
                </c:pt>
                <c:pt idx="1190" formatCode="General">
                  <c:v>5.058E-2</c:v>
                </c:pt>
                <c:pt idx="1191" formatCode="General">
                  <c:v>5.0659999999999997E-2</c:v>
                </c:pt>
                <c:pt idx="1192" formatCode="General">
                  <c:v>5.0729999999999997E-2</c:v>
                </c:pt>
                <c:pt idx="1193" formatCode="General">
                  <c:v>5.0810000000000001E-2</c:v>
                </c:pt>
                <c:pt idx="1194" formatCode="General">
                  <c:v>5.0889999999999998E-2</c:v>
                </c:pt>
                <c:pt idx="1195" formatCode="General">
                  <c:v>5.0970000000000001E-2</c:v>
                </c:pt>
                <c:pt idx="1196" formatCode="General">
                  <c:v>5.1049999999999998E-2</c:v>
                </c:pt>
                <c:pt idx="1197" formatCode="General">
                  <c:v>5.1130000000000002E-2</c:v>
                </c:pt>
                <c:pt idx="1198" formatCode="General">
                  <c:v>5.1209999999999999E-2</c:v>
                </c:pt>
                <c:pt idx="1199" formatCode="General">
                  <c:v>5.1290000000000002E-2</c:v>
                </c:pt>
                <c:pt idx="1200" formatCode="General">
                  <c:v>5.1360000000000003E-2</c:v>
                </c:pt>
                <c:pt idx="1201" formatCode="General">
                  <c:v>5.144E-2</c:v>
                </c:pt>
                <c:pt idx="1202" formatCode="General">
                  <c:v>5.1529999999999999E-2</c:v>
                </c:pt>
                <c:pt idx="1203" formatCode="General">
                  <c:v>5.16E-2</c:v>
                </c:pt>
                <c:pt idx="1204" formatCode="General">
                  <c:v>5.1679999999999997E-2</c:v>
                </c:pt>
                <c:pt idx="1205" formatCode="General">
                  <c:v>5.176E-2</c:v>
                </c:pt>
                <c:pt idx="1206" formatCode="General">
                  <c:v>5.1839999999999997E-2</c:v>
                </c:pt>
                <c:pt idx="1207" formatCode="General">
                  <c:v>5.1909999999999998E-2</c:v>
                </c:pt>
                <c:pt idx="1208" formatCode="General">
                  <c:v>5.1990000000000001E-2</c:v>
                </c:pt>
                <c:pt idx="1209" formatCode="General">
                  <c:v>5.2069999999999998E-2</c:v>
                </c:pt>
                <c:pt idx="1210" formatCode="General">
                  <c:v>5.2150000000000002E-2</c:v>
                </c:pt>
                <c:pt idx="1211" formatCode="General">
                  <c:v>5.2220000000000003E-2</c:v>
                </c:pt>
                <c:pt idx="1212" formatCode="General">
                  <c:v>5.2299999999999999E-2</c:v>
                </c:pt>
                <c:pt idx="1213" formatCode="General">
                  <c:v>5.2389999999999999E-2</c:v>
                </c:pt>
                <c:pt idx="1214" formatCode="General">
                  <c:v>5.246E-2</c:v>
                </c:pt>
                <c:pt idx="1215" formatCode="General">
                  <c:v>5.2540000000000003E-2</c:v>
                </c:pt>
                <c:pt idx="1216" formatCode="General">
                  <c:v>5.2630000000000003E-2</c:v>
                </c:pt>
                <c:pt idx="1217" formatCode="General">
                  <c:v>5.2699999999999997E-2</c:v>
                </c:pt>
                <c:pt idx="1218" formatCode="General">
                  <c:v>5.2780000000000001E-2</c:v>
                </c:pt>
                <c:pt idx="1219" formatCode="General">
                  <c:v>5.2859999999999997E-2</c:v>
                </c:pt>
                <c:pt idx="1220" formatCode="General">
                  <c:v>5.2940000000000001E-2</c:v>
                </c:pt>
                <c:pt idx="1221" formatCode="General">
                  <c:v>5.3010000000000002E-2</c:v>
                </c:pt>
                <c:pt idx="1222" formatCode="General">
                  <c:v>5.3089999999999998E-2</c:v>
                </c:pt>
                <c:pt idx="1223" formatCode="General">
                  <c:v>5.3179999999999998E-2</c:v>
                </c:pt>
                <c:pt idx="1224" formatCode="General">
                  <c:v>5.3249999999999999E-2</c:v>
                </c:pt>
                <c:pt idx="1225" formatCode="General">
                  <c:v>5.3330000000000002E-2</c:v>
                </c:pt>
                <c:pt idx="1226" formatCode="General">
                  <c:v>5.3409999999999999E-2</c:v>
                </c:pt>
                <c:pt idx="1227" formatCode="General">
                  <c:v>5.3490000000000003E-2</c:v>
                </c:pt>
                <c:pt idx="1228" formatCode="General">
                  <c:v>5.357E-2</c:v>
                </c:pt>
                <c:pt idx="1229" formatCode="General">
                  <c:v>5.3650000000000003E-2</c:v>
                </c:pt>
                <c:pt idx="1230" formatCode="General">
                  <c:v>5.373E-2</c:v>
                </c:pt>
                <c:pt idx="1231" formatCode="General">
                  <c:v>5.3800000000000001E-2</c:v>
                </c:pt>
                <c:pt idx="1232" formatCode="General">
                  <c:v>5.3879999999999997E-2</c:v>
                </c:pt>
                <c:pt idx="1233" formatCode="General">
                  <c:v>5.3960000000000001E-2</c:v>
                </c:pt>
                <c:pt idx="1234" formatCode="General">
                  <c:v>5.4039999999999998E-2</c:v>
                </c:pt>
                <c:pt idx="1235" formatCode="General">
                  <c:v>5.4120000000000001E-2</c:v>
                </c:pt>
                <c:pt idx="1236" formatCode="General">
                  <c:v>5.4199999999999998E-2</c:v>
                </c:pt>
                <c:pt idx="1237" formatCode="General">
                  <c:v>5.4280000000000002E-2</c:v>
                </c:pt>
                <c:pt idx="1238" formatCode="General">
                  <c:v>5.4359999999999999E-2</c:v>
                </c:pt>
                <c:pt idx="1239" formatCode="General">
                  <c:v>5.4429999999999999E-2</c:v>
                </c:pt>
                <c:pt idx="1240" formatCode="General">
                  <c:v>5.4510000000000003E-2</c:v>
                </c:pt>
                <c:pt idx="1241" formatCode="General">
                  <c:v>5.459E-2</c:v>
                </c:pt>
                <c:pt idx="1242" formatCode="General">
                  <c:v>5.4670000000000003E-2</c:v>
                </c:pt>
                <c:pt idx="1243" formatCode="General">
                  <c:v>5.475E-2</c:v>
                </c:pt>
                <c:pt idx="1244" formatCode="General">
                  <c:v>5.4829999999999997E-2</c:v>
                </c:pt>
                <c:pt idx="1245" formatCode="General">
                  <c:v>5.491E-2</c:v>
                </c:pt>
                <c:pt idx="1246" formatCode="General">
                  <c:v>5.4989999999999997E-2</c:v>
                </c:pt>
                <c:pt idx="1247" formatCode="General">
                  <c:v>5.5070000000000001E-2</c:v>
                </c:pt>
                <c:pt idx="1248" formatCode="General">
                  <c:v>5.5149999999999998E-2</c:v>
                </c:pt>
                <c:pt idx="1249" formatCode="General">
                  <c:v>5.5230000000000001E-2</c:v>
                </c:pt>
                <c:pt idx="1250" formatCode="General">
                  <c:v>5.5309999999999998E-2</c:v>
                </c:pt>
                <c:pt idx="1251" formatCode="General">
                  <c:v>5.5390000000000002E-2</c:v>
                </c:pt>
                <c:pt idx="1252" formatCode="General">
                  <c:v>5.5469999999999998E-2</c:v>
                </c:pt>
                <c:pt idx="1253" formatCode="General">
                  <c:v>5.5539999999999999E-2</c:v>
                </c:pt>
                <c:pt idx="1254" formatCode="General">
                  <c:v>5.5629999999999999E-2</c:v>
                </c:pt>
                <c:pt idx="1255" formatCode="General">
                  <c:v>5.57E-2</c:v>
                </c:pt>
                <c:pt idx="1256" formatCode="General">
                  <c:v>5.5789999999999999E-2</c:v>
                </c:pt>
                <c:pt idx="1257" formatCode="General">
                  <c:v>5.5870000000000003E-2</c:v>
                </c:pt>
                <c:pt idx="1258" formatCode="General">
                  <c:v>5.5939999999999997E-2</c:v>
                </c:pt>
                <c:pt idx="1259" formatCode="General">
                  <c:v>5.602E-2</c:v>
                </c:pt>
                <c:pt idx="1260" formatCode="General">
                  <c:v>5.6099999999999997E-2</c:v>
                </c:pt>
                <c:pt idx="1261" formatCode="General">
                  <c:v>5.6180000000000001E-2</c:v>
                </c:pt>
                <c:pt idx="1262" formatCode="General">
                  <c:v>5.6259999999999998E-2</c:v>
                </c:pt>
                <c:pt idx="1263" formatCode="General">
                  <c:v>5.6340000000000001E-2</c:v>
                </c:pt>
                <c:pt idx="1264" formatCode="General">
                  <c:v>5.6419999999999998E-2</c:v>
                </c:pt>
                <c:pt idx="1265" formatCode="General">
                  <c:v>5.6500000000000002E-2</c:v>
                </c:pt>
                <c:pt idx="1266" formatCode="General">
                  <c:v>5.6579999999999998E-2</c:v>
                </c:pt>
                <c:pt idx="1267" formatCode="General">
                  <c:v>5.6660000000000002E-2</c:v>
                </c:pt>
                <c:pt idx="1268" formatCode="General">
                  <c:v>5.6730000000000003E-2</c:v>
                </c:pt>
                <c:pt idx="1269" formatCode="General">
                  <c:v>5.6820000000000002E-2</c:v>
                </c:pt>
                <c:pt idx="1270" formatCode="General">
                  <c:v>5.6890000000000003E-2</c:v>
                </c:pt>
                <c:pt idx="1271" formatCode="General">
                  <c:v>5.697E-2</c:v>
                </c:pt>
                <c:pt idx="1272" formatCode="General">
                  <c:v>5.7049999999999997E-2</c:v>
                </c:pt>
                <c:pt idx="1273" formatCode="General">
                  <c:v>5.713E-2</c:v>
                </c:pt>
                <c:pt idx="1274" formatCode="General">
                  <c:v>5.7209999999999997E-2</c:v>
                </c:pt>
                <c:pt idx="1275" formatCode="General">
                  <c:v>5.7290000000000001E-2</c:v>
                </c:pt>
                <c:pt idx="1276" formatCode="General">
                  <c:v>5.7369999999999997E-2</c:v>
                </c:pt>
                <c:pt idx="1277" formatCode="General">
                  <c:v>5.7450000000000001E-2</c:v>
                </c:pt>
                <c:pt idx="1278" formatCode="General">
                  <c:v>5.7520000000000002E-2</c:v>
                </c:pt>
                <c:pt idx="1279" formatCode="General">
                  <c:v>5.7610000000000001E-2</c:v>
                </c:pt>
                <c:pt idx="1280" formatCode="General">
                  <c:v>5.7689999999999998E-2</c:v>
                </c:pt>
                <c:pt idx="1281" formatCode="General">
                  <c:v>5.7770000000000002E-2</c:v>
                </c:pt>
                <c:pt idx="1282" formatCode="General">
                  <c:v>5.7849999999999999E-2</c:v>
                </c:pt>
                <c:pt idx="1283" formatCode="General">
                  <c:v>5.7930000000000002E-2</c:v>
                </c:pt>
                <c:pt idx="1284" formatCode="General">
                  <c:v>5.8009999999999999E-2</c:v>
                </c:pt>
                <c:pt idx="1285" formatCode="General">
                  <c:v>5.808E-2</c:v>
                </c:pt>
                <c:pt idx="1286" formatCode="General">
                  <c:v>5.8160000000000003E-2</c:v>
                </c:pt>
                <c:pt idx="1287" formatCode="General">
                  <c:v>5.8250000000000003E-2</c:v>
                </c:pt>
                <c:pt idx="1288" formatCode="General">
                  <c:v>5.8319999999999997E-2</c:v>
                </c:pt>
                <c:pt idx="1289" formatCode="General">
                  <c:v>5.8400000000000001E-2</c:v>
                </c:pt>
                <c:pt idx="1290" formatCode="General">
                  <c:v>5.849E-2</c:v>
                </c:pt>
                <c:pt idx="1291" formatCode="General">
                  <c:v>5.8560000000000001E-2</c:v>
                </c:pt>
                <c:pt idx="1292" formatCode="General">
                  <c:v>5.8639999999999998E-2</c:v>
                </c:pt>
                <c:pt idx="1293" formatCode="General">
                  <c:v>5.8720000000000001E-2</c:v>
                </c:pt>
                <c:pt idx="1294" formatCode="General">
                  <c:v>5.8799999999999998E-2</c:v>
                </c:pt>
                <c:pt idx="1295" formatCode="General">
                  <c:v>5.8880000000000002E-2</c:v>
                </c:pt>
                <c:pt idx="1296" formatCode="General">
                  <c:v>5.8959999999999999E-2</c:v>
                </c:pt>
                <c:pt idx="1297" formatCode="General">
                  <c:v>5.9040000000000002E-2</c:v>
                </c:pt>
                <c:pt idx="1298" formatCode="General">
                  <c:v>5.9119999999999999E-2</c:v>
                </c:pt>
                <c:pt idx="1299" formatCode="General">
                  <c:v>5.9200000000000003E-2</c:v>
                </c:pt>
                <c:pt idx="1300" formatCode="General">
                  <c:v>5.9279999999999999E-2</c:v>
                </c:pt>
                <c:pt idx="1301" formatCode="General">
                  <c:v>5.9360000000000003E-2</c:v>
                </c:pt>
                <c:pt idx="1302" formatCode="General">
                  <c:v>5.944E-2</c:v>
                </c:pt>
                <c:pt idx="1303" formatCode="General">
                  <c:v>5.9520000000000003E-2</c:v>
                </c:pt>
                <c:pt idx="1304" formatCode="General">
                  <c:v>5.96E-2</c:v>
                </c:pt>
                <c:pt idx="1305" formatCode="General">
                  <c:v>5.9679999999999997E-2</c:v>
                </c:pt>
                <c:pt idx="1306" formatCode="General">
                  <c:v>5.9760000000000001E-2</c:v>
                </c:pt>
                <c:pt idx="1307" formatCode="General">
                  <c:v>5.9839999999999997E-2</c:v>
                </c:pt>
                <c:pt idx="1308" formatCode="General">
                  <c:v>5.9920000000000001E-2</c:v>
                </c:pt>
                <c:pt idx="1309" formatCode="General">
                  <c:v>0.06</c:v>
                </c:pt>
                <c:pt idx="1310" formatCode="General">
                  <c:v>6.0080000000000001E-2</c:v>
                </c:pt>
                <c:pt idx="1311" formatCode="General">
                  <c:v>6.0159999999999998E-2</c:v>
                </c:pt>
                <c:pt idx="1312" formatCode="General">
                  <c:v>6.0240000000000002E-2</c:v>
                </c:pt>
                <c:pt idx="1313" formatCode="General">
                  <c:v>6.0319999999999999E-2</c:v>
                </c:pt>
                <c:pt idx="1314" formatCode="General">
                  <c:v>6.0389999999999999E-2</c:v>
                </c:pt>
                <c:pt idx="1315" formatCode="General">
                  <c:v>6.0479999999999999E-2</c:v>
                </c:pt>
                <c:pt idx="1316" formatCode="General">
                  <c:v>6.0560000000000003E-2</c:v>
                </c:pt>
                <c:pt idx="1317" formatCode="General">
                  <c:v>6.0639999999999999E-2</c:v>
                </c:pt>
                <c:pt idx="1318" formatCode="General">
                  <c:v>6.0720000000000003E-2</c:v>
                </c:pt>
                <c:pt idx="1319" formatCode="General">
                  <c:v>6.08E-2</c:v>
                </c:pt>
                <c:pt idx="1320" formatCode="General">
                  <c:v>6.0879999999999997E-2</c:v>
                </c:pt>
                <c:pt idx="1321" formatCode="General">
                  <c:v>6.096E-2</c:v>
                </c:pt>
                <c:pt idx="1322" formatCode="General">
                  <c:v>6.1039999999999997E-2</c:v>
                </c:pt>
                <c:pt idx="1323" formatCode="General">
                  <c:v>6.1120000000000001E-2</c:v>
                </c:pt>
                <c:pt idx="1324" formatCode="General">
                  <c:v>6.1199999999999997E-2</c:v>
                </c:pt>
                <c:pt idx="1325" formatCode="General">
                  <c:v>6.1280000000000001E-2</c:v>
                </c:pt>
                <c:pt idx="1326" formatCode="General">
                  <c:v>6.1359999999999998E-2</c:v>
                </c:pt>
                <c:pt idx="1327" formatCode="General">
                  <c:v>6.1440000000000002E-2</c:v>
                </c:pt>
                <c:pt idx="1328" formatCode="General">
                  <c:v>6.1519999999999998E-2</c:v>
                </c:pt>
                <c:pt idx="1329" formatCode="General">
                  <c:v>6.1600000000000002E-2</c:v>
                </c:pt>
                <c:pt idx="1330" formatCode="General">
                  <c:v>6.1679999999999999E-2</c:v>
                </c:pt>
                <c:pt idx="1331" formatCode="General">
                  <c:v>6.1760000000000002E-2</c:v>
                </c:pt>
                <c:pt idx="1332" formatCode="General">
                  <c:v>6.1839999999999999E-2</c:v>
                </c:pt>
                <c:pt idx="1333" formatCode="General">
                  <c:v>6.1920000000000003E-2</c:v>
                </c:pt>
                <c:pt idx="1334" formatCode="General">
                  <c:v>6.2E-2</c:v>
                </c:pt>
                <c:pt idx="1335" formatCode="General">
                  <c:v>6.207E-2</c:v>
                </c:pt>
                <c:pt idx="1336" formatCode="General">
                  <c:v>6.216E-2</c:v>
                </c:pt>
                <c:pt idx="1337" formatCode="General">
                  <c:v>6.2239999999999997E-2</c:v>
                </c:pt>
                <c:pt idx="1338" formatCode="General">
                  <c:v>6.232E-2</c:v>
                </c:pt>
                <c:pt idx="1339" formatCode="General">
                  <c:v>6.2399999999999997E-2</c:v>
                </c:pt>
                <c:pt idx="1340" formatCode="General">
                  <c:v>6.2480000000000001E-2</c:v>
                </c:pt>
                <c:pt idx="1341" formatCode="General">
                  <c:v>6.2560000000000004E-2</c:v>
                </c:pt>
                <c:pt idx="1342" formatCode="General">
                  <c:v>6.2640000000000001E-2</c:v>
                </c:pt>
                <c:pt idx="1343" formatCode="General">
                  <c:v>6.2719999999999998E-2</c:v>
                </c:pt>
                <c:pt idx="1344" formatCode="General">
                  <c:v>6.2799999999999995E-2</c:v>
                </c:pt>
                <c:pt idx="1345" formatCode="General">
                  <c:v>6.2880000000000005E-2</c:v>
                </c:pt>
                <c:pt idx="1346" formatCode="General">
                  <c:v>6.2960000000000002E-2</c:v>
                </c:pt>
                <c:pt idx="1347" formatCode="General">
                  <c:v>6.3039999999999999E-2</c:v>
                </c:pt>
                <c:pt idx="1348" formatCode="General">
                  <c:v>6.3119999999999996E-2</c:v>
                </c:pt>
                <c:pt idx="1349" formatCode="General">
                  <c:v>6.3200000000000006E-2</c:v>
                </c:pt>
                <c:pt idx="1350" formatCode="General">
                  <c:v>6.3280000000000003E-2</c:v>
                </c:pt>
                <c:pt idx="1351" formatCode="General">
                  <c:v>6.3369999999999996E-2</c:v>
                </c:pt>
                <c:pt idx="1352" formatCode="General">
                  <c:v>6.3450000000000006E-2</c:v>
                </c:pt>
                <c:pt idx="1353" formatCode="General">
                  <c:v>6.3530000000000003E-2</c:v>
                </c:pt>
                <c:pt idx="1354" formatCode="General">
                  <c:v>6.3600000000000004E-2</c:v>
                </c:pt>
                <c:pt idx="1355" formatCode="General">
                  <c:v>6.368E-2</c:v>
                </c:pt>
                <c:pt idx="1356" formatCode="General">
                  <c:v>6.3759999999999997E-2</c:v>
                </c:pt>
                <c:pt idx="1357" formatCode="General">
                  <c:v>6.3850000000000004E-2</c:v>
                </c:pt>
                <c:pt idx="1358" formatCode="General">
                  <c:v>6.3930000000000001E-2</c:v>
                </c:pt>
                <c:pt idx="1359" formatCode="General">
                  <c:v>6.4009999999999997E-2</c:v>
                </c:pt>
                <c:pt idx="1360" formatCode="General">
                  <c:v>6.4089999999999994E-2</c:v>
                </c:pt>
                <c:pt idx="1361" formatCode="General">
                  <c:v>6.4170000000000005E-2</c:v>
                </c:pt>
                <c:pt idx="1362" formatCode="General">
                  <c:v>6.4250000000000002E-2</c:v>
                </c:pt>
                <c:pt idx="1363" formatCode="General">
                  <c:v>6.4329999999999998E-2</c:v>
                </c:pt>
                <c:pt idx="1364" formatCode="General">
                  <c:v>6.4409999999999995E-2</c:v>
                </c:pt>
                <c:pt idx="1365" formatCode="General">
                  <c:v>6.4490000000000006E-2</c:v>
                </c:pt>
                <c:pt idx="1366" formatCode="General">
                  <c:v>6.4570000000000002E-2</c:v>
                </c:pt>
                <c:pt idx="1367" formatCode="General">
                  <c:v>6.4649999999999999E-2</c:v>
                </c:pt>
                <c:pt idx="1368" formatCode="General">
                  <c:v>6.4729999999999996E-2</c:v>
                </c:pt>
                <c:pt idx="1369" formatCode="General">
                  <c:v>6.4820000000000003E-2</c:v>
                </c:pt>
                <c:pt idx="1370" formatCode="General">
                  <c:v>6.4890000000000003E-2</c:v>
                </c:pt>
                <c:pt idx="1371" formatCode="General">
                  <c:v>6.4979999999999996E-2</c:v>
                </c:pt>
                <c:pt idx="1372" formatCode="General">
                  <c:v>6.5060000000000007E-2</c:v>
                </c:pt>
                <c:pt idx="1373" formatCode="General">
                  <c:v>6.5140000000000003E-2</c:v>
                </c:pt>
                <c:pt idx="1374" formatCode="General">
                  <c:v>6.5210000000000004E-2</c:v>
                </c:pt>
                <c:pt idx="1375" formatCode="General">
                  <c:v>6.5299999999999997E-2</c:v>
                </c:pt>
                <c:pt idx="1376" formatCode="General">
                  <c:v>6.5379999999999994E-2</c:v>
                </c:pt>
                <c:pt idx="1377" formatCode="General">
                  <c:v>6.5460000000000004E-2</c:v>
                </c:pt>
                <c:pt idx="1378" formatCode="General">
                  <c:v>6.5540000000000001E-2</c:v>
                </c:pt>
                <c:pt idx="1379" formatCode="General">
                  <c:v>6.5619999999999998E-2</c:v>
                </c:pt>
                <c:pt idx="1380" formatCode="General">
                  <c:v>6.5699999999999995E-2</c:v>
                </c:pt>
                <c:pt idx="1381" formatCode="General">
                  <c:v>6.5780000000000005E-2</c:v>
                </c:pt>
                <c:pt idx="1382" formatCode="General">
                  <c:v>6.5860000000000002E-2</c:v>
                </c:pt>
                <c:pt idx="1383" formatCode="General">
                  <c:v>6.5939999999999999E-2</c:v>
                </c:pt>
                <c:pt idx="1384" formatCode="General">
                  <c:v>6.6019999999999995E-2</c:v>
                </c:pt>
                <c:pt idx="1385" formatCode="General">
                  <c:v>6.6100000000000006E-2</c:v>
                </c:pt>
                <c:pt idx="1386" formatCode="General">
                  <c:v>6.6180000000000003E-2</c:v>
                </c:pt>
                <c:pt idx="1387" formatCode="General">
                  <c:v>6.6259999999999999E-2</c:v>
                </c:pt>
                <c:pt idx="1388" formatCode="General">
                  <c:v>6.6339999999999996E-2</c:v>
                </c:pt>
                <c:pt idx="1389" formatCode="General">
                  <c:v>6.6420000000000007E-2</c:v>
                </c:pt>
                <c:pt idx="1390" formatCode="General">
                  <c:v>6.651E-2</c:v>
                </c:pt>
                <c:pt idx="1391" formatCode="General">
                  <c:v>6.658E-2</c:v>
                </c:pt>
                <c:pt idx="1392" formatCode="General">
                  <c:v>6.6659999999999997E-2</c:v>
                </c:pt>
                <c:pt idx="1393" formatCode="General">
                  <c:v>6.6739999999999994E-2</c:v>
                </c:pt>
                <c:pt idx="1394" formatCode="General">
                  <c:v>6.6830000000000001E-2</c:v>
                </c:pt>
                <c:pt idx="1395" formatCode="General">
                  <c:v>6.6900000000000001E-2</c:v>
                </c:pt>
                <c:pt idx="1396" formatCode="General">
                  <c:v>6.6989999999999994E-2</c:v>
                </c:pt>
                <c:pt idx="1397" formatCode="General">
                  <c:v>6.7070000000000005E-2</c:v>
                </c:pt>
                <c:pt idx="1398" formatCode="General">
                  <c:v>6.7150000000000001E-2</c:v>
                </c:pt>
                <c:pt idx="1399" formatCode="General">
                  <c:v>6.7229999999999998E-2</c:v>
                </c:pt>
                <c:pt idx="1400" formatCode="General">
                  <c:v>6.7290000000000003E-2</c:v>
                </c:pt>
                <c:pt idx="1401" formatCode="General">
                  <c:v>6.7360000000000003E-2</c:v>
                </c:pt>
                <c:pt idx="1402" formatCode="General">
                  <c:v>6.744E-2</c:v>
                </c:pt>
                <c:pt idx="1403" formatCode="General">
                  <c:v>6.7519999999999997E-2</c:v>
                </c:pt>
                <c:pt idx="1404" formatCode="General">
                  <c:v>6.7599999999999993E-2</c:v>
                </c:pt>
                <c:pt idx="1405" formatCode="General">
                  <c:v>6.7680000000000004E-2</c:v>
                </c:pt>
                <c:pt idx="1406" formatCode="General">
                  <c:v>6.7760000000000001E-2</c:v>
                </c:pt>
                <c:pt idx="1407" formatCode="General">
                  <c:v>6.7839999999999998E-2</c:v>
                </c:pt>
                <c:pt idx="1408" formatCode="General">
                  <c:v>6.7930000000000004E-2</c:v>
                </c:pt>
                <c:pt idx="1409" formatCode="General">
                  <c:v>6.8000000000000005E-2</c:v>
                </c:pt>
                <c:pt idx="1410" formatCode="General">
                  <c:v>6.8089999999999998E-2</c:v>
                </c:pt>
                <c:pt idx="1411" formatCode="General">
                  <c:v>6.8169999999999994E-2</c:v>
                </c:pt>
                <c:pt idx="1412" formatCode="General">
                  <c:v>6.8250000000000005E-2</c:v>
                </c:pt>
                <c:pt idx="1413" formatCode="General">
                  <c:v>6.8330000000000002E-2</c:v>
                </c:pt>
                <c:pt idx="1414" formatCode="General">
                  <c:v>6.8409999999999999E-2</c:v>
                </c:pt>
                <c:pt idx="1415" formatCode="General">
                  <c:v>6.8489999999999995E-2</c:v>
                </c:pt>
                <c:pt idx="1416" formatCode="General">
                  <c:v>6.8570000000000006E-2</c:v>
                </c:pt>
                <c:pt idx="1417" formatCode="General">
                  <c:v>6.8650000000000003E-2</c:v>
                </c:pt>
                <c:pt idx="1418" formatCode="General">
                  <c:v>6.8739999999999996E-2</c:v>
                </c:pt>
                <c:pt idx="1419" formatCode="General">
                  <c:v>6.8820000000000006E-2</c:v>
                </c:pt>
                <c:pt idx="1420" formatCode="General">
                  <c:v>6.8900000000000003E-2</c:v>
                </c:pt>
                <c:pt idx="1421" formatCode="General">
                  <c:v>6.898E-2</c:v>
                </c:pt>
                <c:pt idx="1422" formatCode="General">
                  <c:v>6.9059999999999996E-2</c:v>
                </c:pt>
                <c:pt idx="1423" formatCode="General">
                  <c:v>6.9139999999999993E-2</c:v>
                </c:pt>
                <c:pt idx="1424" formatCode="General">
                  <c:v>6.9220000000000004E-2</c:v>
                </c:pt>
                <c:pt idx="1425" formatCode="General">
                  <c:v>6.9309999999999997E-2</c:v>
                </c:pt>
                <c:pt idx="1426" formatCode="General">
                  <c:v>6.9389999999999993E-2</c:v>
                </c:pt>
                <c:pt idx="1427" formatCode="General">
                  <c:v>6.9459999999999994E-2</c:v>
                </c:pt>
                <c:pt idx="1428" formatCode="General">
                  <c:v>6.9550000000000001E-2</c:v>
                </c:pt>
                <c:pt idx="1429" formatCode="General">
                  <c:v>6.9629999999999997E-2</c:v>
                </c:pt>
                <c:pt idx="1430" formatCode="General">
                  <c:v>6.9709999999999994E-2</c:v>
                </c:pt>
                <c:pt idx="1431" formatCode="General">
                  <c:v>6.9790000000000005E-2</c:v>
                </c:pt>
                <c:pt idx="1432" formatCode="General">
                  <c:v>6.9879999999999998E-2</c:v>
                </c:pt>
                <c:pt idx="1433" formatCode="General">
                  <c:v>6.9959999999999994E-2</c:v>
                </c:pt>
                <c:pt idx="1434" formatCode="General">
                  <c:v>7.0040000000000005E-2</c:v>
                </c:pt>
                <c:pt idx="1435" formatCode="General">
                  <c:v>7.0110000000000006E-2</c:v>
                </c:pt>
                <c:pt idx="1436" formatCode="General">
                  <c:v>7.0199999999999999E-2</c:v>
                </c:pt>
                <c:pt idx="1437" formatCode="General">
                  <c:v>7.0279999999999995E-2</c:v>
                </c:pt>
                <c:pt idx="1438" formatCode="General">
                  <c:v>7.0360000000000006E-2</c:v>
                </c:pt>
                <c:pt idx="1439" formatCode="General">
                  <c:v>7.0440000000000003E-2</c:v>
                </c:pt>
                <c:pt idx="1440" formatCode="General">
                  <c:v>7.0519999999999999E-2</c:v>
                </c:pt>
                <c:pt idx="1441" formatCode="General">
                  <c:v>7.0599999999999996E-2</c:v>
                </c:pt>
                <c:pt idx="1442" formatCode="General">
                  <c:v>7.0680000000000007E-2</c:v>
                </c:pt>
                <c:pt idx="1443" formatCode="General">
                  <c:v>7.077E-2</c:v>
                </c:pt>
                <c:pt idx="1444" formatCode="General">
                  <c:v>7.0849999999999996E-2</c:v>
                </c:pt>
                <c:pt idx="1445" formatCode="General">
                  <c:v>7.0930000000000007E-2</c:v>
                </c:pt>
                <c:pt idx="1446" formatCode="General">
                  <c:v>7.1010000000000004E-2</c:v>
                </c:pt>
                <c:pt idx="1447" formatCode="General">
                  <c:v>7.109E-2</c:v>
                </c:pt>
                <c:pt idx="1448" formatCode="General">
                  <c:v>7.1169999999999997E-2</c:v>
                </c:pt>
                <c:pt idx="1449" formatCode="General">
                  <c:v>7.1249999999999994E-2</c:v>
                </c:pt>
                <c:pt idx="1450" formatCode="General">
                  <c:v>7.1330000000000005E-2</c:v>
                </c:pt>
                <c:pt idx="1451" formatCode="General">
                  <c:v>7.1419999999999997E-2</c:v>
                </c:pt>
                <c:pt idx="1452" formatCode="General">
                  <c:v>7.1499999999999994E-2</c:v>
                </c:pt>
                <c:pt idx="1453" formatCode="General">
                  <c:v>7.1580000000000005E-2</c:v>
                </c:pt>
                <c:pt idx="1454" formatCode="General">
                  <c:v>7.1660000000000001E-2</c:v>
                </c:pt>
                <c:pt idx="1455" formatCode="General">
                  <c:v>7.1739999999999998E-2</c:v>
                </c:pt>
                <c:pt idx="1456" formatCode="General">
                  <c:v>7.1819999999999995E-2</c:v>
                </c:pt>
                <c:pt idx="1457" formatCode="General">
                  <c:v>7.1910000000000002E-2</c:v>
                </c:pt>
                <c:pt idx="1458" formatCode="General">
                  <c:v>7.1989999999999998E-2</c:v>
                </c:pt>
                <c:pt idx="1459" formatCode="General">
                  <c:v>7.2069999999999995E-2</c:v>
                </c:pt>
                <c:pt idx="1460" formatCode="General">
                  <c:v>7.2150000000000006E-2</c:v>
                </c:pt>
                <c:pt idx="1461" formatCode="General">
                  <c:v>7.2230000000000003E-2</c:v>
                </c:pt>
                <c:pt idx="1462" formatCode="General">
                  <c:v>7.2300000000000003E-2</c:v>
                </c:pt>
                <c:pt idx="1463" formatCode="General">
                  <c:v>7.2389999999999996E-2</c:v>
                </c:pt>
                <c:pt idx="1464" formatCode="General">
                  <c:v>7.2470000000000007E-2</c:v>
                </c:pt>
                <c:pt idx="1465" formatCode="General">
                  <c:v>7.2559999999999999E-2</c:v>
                </c:pt>
                <c:pt idx="1466" formatCode="General">
                  <c:v>7.2639999999999996E-2</c:v>
                </c:pt>
                <c:pt idx="1467" formatCode="General">
                  <c:v>7.2709999999999997E-2</c:v>
                </c:pt>
                <c:pt idx="1468" formatCode="General">
                  <c:v>7.2800000000000004E-2</c:v>
                </c:pt>
                <c:pt idx="1469" formatCode="General">
                  <c:v>7.288E-2</c:v>
                </c:pt>
                <c:pt idx="1470" formatCode="General">
                  <c:v>7.2959999999999997E-2</c:v>
                </c:pt>
                <c:pt idx="1471" formatCode="General">
                  <c:v>7.3039999999999994E-2</c:v>
                </c:pt>
                <c:pt idx="1472" formatCode="General">
                  <c:v>7.3130000000000001E-2</c:v>
                </c:pt>
                <c:pt idx="1473" formatCode="General">
                  <c:v>7.3209999999999997E-2</c:v>
                </c:pt>
                <c:pt idx="1474" formatCode="General">
                  <c:v>7.3289999999999994E-2</c:v>
                </c:pt>
                <c:pt idx="1475" formatCode="General">
                  <c:v>7.3370000000000005E-2</c:v>
                </c:pt>
                <c:pt idx="1476" formatCode="General">
                  <c:v>7.3450000000000001E-2</c:v>
                </c:pt>
                <c:pt idx="1477" formatCode="General">
                  <c:v>7.3529999999999998E-2</c:v>
                </c:pt>
                <c:pt idx="1478" formatCode="General">
                  <c:v>7.3609999999999995E-2</c:v>
                </c:pt>
                <c:pt idx="1479" formatCode="General">
                  <c:v>7.3700000000000002E-2</c:v>
                </c:pt>
                <c:pt idx="1480" formatCode="General">
                  <c:v>7.3770000000000002E-2</c:v>
                </c:pt>
                <c:pt idx="1481" formatCode="General">
                  <c:v>7.3849999999999999E-2</c:v>
                </c:pt>
                <c:pt idx="1482" formatCode="General">
                  <c:v>7.3940000000000006E-2</c:v>
                </c:pt>
                <c:pt idx="1483" formatCode="General">
                  <c:v>7.4020000000000002E-2</c:v>
                </c:pt>
                <c:pt idx="1484" formatCode="General">
                  <c:v>7.4099999999999999E-2</c:v>
                </c:pt>
                <c:pt idx="1485" formatCode="General">
                  <c:v>7.4190000000000006E-2</c:v>
                </c:pt>
                <c:pt idx="1486" formatCode="General">
                  <c:v>7.4270000000000003E-2</c:v>
                </c:pt>
                <c:pt idx="1487" formatCode="General">
                  <c:v>7.4349999999999999E-2</c:v>
                </c:pt>
                <c:pt idx="1488" formatCode="General">
                  <c:v>7.4429999999999996E-2</c:v>
                </c:pt>
                <c:pt idx="1489" formatCode="General">
                  <c:v>7.4510000000000007E-2</c:v>
                </c:pt>
                <c:pt idx="1490" formatCode="General">
                  <c:v>7.4590000000000004E-2</c:v>
                </c:pt>
                <c:pt idx="1491" formatCode="General">
                  <c:v>7.467E-2</c:v>
                </c:pt>
                <c:pt idx="1492" formatCode="General">
                  <c:v>7.4759999999999993E-2</c:v>
                </c:pt>
                <c:pt idx="1493" formatCode="General">
                  <c:v>7.4840000000000004E-2</c:v>
                </c:pt>
                <c:pt idx="1494" formatCode="General">
                  <c:v>7.492E-2</c:v>
                </c:pt>
                <c:pt idx="1495" formatCode="General">
                  <c:v>7.4999999999999997E-2</c:v>
                </c:pt>
                <c:pt idx="1496" formatCode="General">
                  <c:v>7.5079999999999994E-2</c:v>
                </c:pt>
                <c:pt idx="1497" formatCode="General">
                  <c:v>7.5160000000000005E-2</c:v>
                </c:pt>
                <c:pt idx="1498" formatCode="General">
                  <c:v>7.5240000000000001E-2</c:v>
                </c:pt>
                <c:pt idx="1499" formatCode="General">
                  <c:v>7.5329999999999994E-2</c:v>
                </c:pt>
                <c:pt idx="1500" formatCode="General">
                  <c:v>7.5410000000000005E-2</c:v>
                </c:pt>
                <c:pt idx="1501" formatCode="General">
                  <c:v>7.5490000000000002E-2</c:v>
                </c:pt>
                <c:pt idx="1502" formatCode="General">
                  <c:v>7.5569999999999998E-2</c:v>
                </c:pt>
                <c:pt idx="1503" formatCode="General">
                  <c:v>7.5660000000000005E-2</c:v>
                </c:pt>
                <c:pt idx="1504" formatCode="General">
                  <c:v>7.5740000000000002E-2</c:v>
                </c:pt>
                <c:pt idx="1505" formatCode="General">
                  <c:v>7.5819999999999999E-2</c:v>
                </c:pt>
                <c:pt idx="1506" formatCode="General">
                  <c:v>7.5899999999999995E-2</c:v>
                </c:pt>
                <c:pt idx="1507" formatCode="General">
                  <c:v>7.5980000000000006E-2</c:v>
                </c:pt>
                <c:pt idx="1508" formatCode="General">
                  <c:v>7.6069999999999999E-2</c:v>
                </c:pt>
                <c:pt idx="1509" formatCode="General">
                  <c:v>7.6149999999999995E-2</c:v>
                </c:pt>
                <c:pt idx="1510" formatCode="General">
                  <c:v>7.6230000000000006E-2</c:v>
                </c:pt>
                <c:pt idx="1511" formatCode="General">
                  <c:v>7.6319999999999999E-2</c:v>
                </c:pt>
                <c:pt idx="1512" formatCode="General">
                  <c:v>7.6399999999999996E-2</c:v>
                </c:pt>
                <c:pt idx="1513" formatCode="General">
                  <c:v>7.6480000000000006E-2</c:v>
                </c:pt>
                <c:pt idx="1514" formatCode="General">
                  <c:v>7.6560000000000003E-2</c:v>
                </c:pt>
                <c:pt idx="1515" formatCode="General">
                  <c:v>7.664E-2</c:v>
                </c:pt>
                <c:pt idx="1516" formatCode="General">
                  <c:v>7.6730000000000007E-2</c:v>
                </c:pt>
                <c:pt idx="1517" formatCode="General">
                  <c:v>7.6810000000000003E-2</c:v>
                </c:pt>
                <c:pt idx="1518" formatCode="General">
                  <c:v>7.689E-2</c:v>
                </c:pt>
                <c:pt idx="1519" formatCode="General">
                  <c:v>7.6969999999999997E-2</c:v>
                </c:pt>
                <c:pt idx="1520" formatCode="General">
                  <c:v>7.7049999999999993E-2</c:v>
                </c:pt>
                <c:pt idx="1521" formatCode="General">
                  <c:v>7.714E-2</c:v>
                </c:pt>
                <c:pt idx="1522" formatCode="General">
                  <c:v>7.7219999999999997E-2</c:v>
                </c:pt>
                <c:pt idx="1523" formatCode="General">
                  <c:v>7.7299999999999994E-2</c:v>
                </c:pt>
                <c:pt idx="1524" formatCode="General">
                  <c:v>7.7380000000000004E-2</c:v>
                </c:pt>
                <c:pt idx="1525" formatCode="General">
                  <c:v>7.7469999999999997E-2</c:v>
                </c:pt>
                <c:pt idx="1526" formatCode="General">
                  <c:v>7.7539999999999998E-2</c:v>
                </c:pt>
                <c:pt idx="1527" formatCode="General">
                  <c:v>7.7630000000000005E-2</c:v>
                </c:pt>
                <c:pt idx="1528" formatCode="General">
                  <c:v>7.7710000000000001E-2</c:v>
                </c:pt>
                <c:pt idx="1529" formatCode="General">
                  <c:v>7.7789999999999998E-2</c:v>
                </c:pt>
                <c:pt idx="1530" formatCode="General">
                  <c:v>7.7880000000000005E-2</c:v>
                </c:pt>
                <c:pt idx="1531" formatCode="General">
                  <c:v>7.7960000000000002E-2</c:v>
                </c:pt>
                <c:pt idx="1532" formatCode="General">
                  <c:v>7.8049999999999994E-2</c:v>
                </c:pt>
                <c:pt idx="1533" formatCode="General">
                  <c:v>7.8119999999999995E-2</c:v>
                </c:pt>
                <c:pt idx="1534" formatCode="General">
                  <c:v>7.8210000000000002E-2</c:v>
                </c:pt>
                <c:pt idx="1535" formatCode="General">
                  <c:v>7.8289999999999998E-2</c:v>
                </c:pt>
                <c:pt idx="1536" formatCode="General">
                  <c:v>7.8369999999999995E-2</c:v>
                </c:pt>
                <c:pt idx="1537" formatCode="General">
                  <c:v>7.8460000000000002E-2</c:v>
                </c:pt>
                <c:pt idx="1538" formatCode="General">
                  <c:v>7.8539999999999999E-2</c:v>
                </c:pt>
                <c:pt idx="1539" formatCode="General">
                  <c:v>7.8619999999999995E-2</c:v>
                </c:pt>
                <c:pt idx="1540" formatCode="General">
                  <c:v>7.8700000000000006E-2</c:v>
                </c:pt>
                <c:pt idx="1541" formatCode="General">
                  <c:v>7.8780000000000003E-2</c:v>
                </c:pt>
                <c:pt idx="1542" formatCode="General">
                  <c:v>7.8869999999999996E-2</c:v>
                </c:pt>
                <c:pt idx="1543" formatCode="General">
                  <c:v>7.8950000000000006E-2</c:v>
                </c:pt>
                <c:pt idx="1544" formatCode="General">
                  <c:v>7.9030000000000003E-2</c:v>
                </c:pt>
                <c:pt idx="1545" formatCode="General">
                  <c:v>7.9119999999999996E-2</c:v>
                </c:pt>
                <c:pt idx="1546" formatCode="General">
                  <c:v>7.9200000000000007E-2</c:v>
                </c:pt>
                <c:pt idx="1547" formatCode="General">
                  <c:v>7.9280000000000003E-2</c:v>
                </c:pt>
                <c:pt idx="1548" formatCode="General">
                  <c:v>7.936E-2</c:v>
                </c:pt>
                <c:pt idx="1549" formatCode="General">
                  <c:v>7.9450000000000007E-2</c:v>
                </c:pt>
                <c:pt idx="1550" formatCode="General">
                  <c:v>7.9530000000000003E-2</c:v>
                </c:pt>
                <c:pt idx="1551" formatCode="General">
                  <c:v>7.961E-2</c:v>
                </c:pt>
                <c:pt idx="1552" formatCode="General">
                  <c:v>7.9689999999999997E-2</c:v>
                </c:pt>
                <c:pt idx="1553" formatCode="General">
                  <c:v>7.9780000000000004E-2</c:v>
                </c:pt>
                <c:pt idx="1554" formatCode="General">
                  <c:v>7.986E-2</c:v>
                </c:pt>
                <c:pt idx="1555" formatCode="General">
                  <c:v>7.9939999999999997E-2</c:v>
                </c:pt>
                <c:pt idx="1556" formatCode="General">
                  <c:v>8.0019999999999994E-2</c:v>
                </c:pt>
                <c:pt idx="1557" formatCode="General">
                  <c:v>8.0110000000000001E-2</c:v>
                </c:pt>
                <c:pt idx="1558" formatCode="General">
                  <c:v>8.0189999999999997E-2</c:v>
                </c:pt>
                <c:pt idx="1559" formatCode="General">
                  <c:v>8.0269999999999994E-2</c:v>
                </c:pt>
                <c:pt idx="1560" formatCode="General">
                  <c:v>8.0350000000000005E-2</c:v>
                </c:pt>
                <c:pt idx="1561" formatCode="General">
                  <c:v>8.0430000000000001E-2</c:v>
                </c:pt>
                <c:pt idx="1562" formatCode="General">
                  <c:v>8.0519999999999994E-2</c:v>
                </c:pt>
                <c:pt idx="1563" formatCode="General">
                  <c:v>8.0600000000000005E-2</c:v>
                </c:pt>
                <c:pt idx="1564" formatCode="General">
                  <c:v>8.0689999999999998E-2</c:v>
                </c:pt>
                <c:pt idx="1565" formatCode="General">
                  <c:v>8.0759999999999998E-2</c:v>
                </c:pt>
                <c:pt idx="1566" formatCode="General">
                  <c:v>8.0839999999999995E-2</c:v>
                </c:pt>
                <c:pt idx="1567" formatCode="General">
                  <c:v>8.0930000000000002E-2</c:v>
                </c:pt>
                <c:pt idx="1568" formatCode="General">
                  <c:v>8.1009999999999999E-2</c:v>
                </c:pt>
                <c:pt idx="1569" formatCode="General">
                  <c:v>8.1089999999999995E-2</c:v>
                </c:pt>
                <c:pt idx="1570" formatCode="General">
                  <c:v>8.1180000000000002E-2</c:v>
                </c:pt>
                <c:pt idx="1571" formatCode="General">
                  <c:v>8.1259999999999999E-2</c:v>
                </c:pt>
                <c:pt idx="1572" formatCode="General">
                  <c:v>8.1339999999999996E-2</c:v>
                </c:pt>
                <c:pt idx="1573" formatCode="General">
                  <c:v>8.1420000000000006E-2</c:v>
                </c:pt>
                <c:pt idx="1574" formatCode="General">
                  <c:v>8.1509999999999999E-2</c:v>
                </c:pt>
                <c:pt idx="1575" formatCode="General">
                  <c:v>8.1589999999999996E-2</c:v>
                </c:pt>
                <c:pt idx="1576" formatCode="General">
                  <c:v>8.1670000000000006E-2</c:v>
                </c:pt>
                <c:pt idx="1577" formatCode="General">
                  <c:v>8.1759999999999999E-2</c:v>
                </c:pt>
                <c:pt idx="1578" formatCode="General">
                  <c:v>8.1839999999999996E-2</c:v>
                </c:pt>
                <c:pt idx="1579" formatCode="General">
                  <c:v>8.1920000000000007E-2</c:v>
                </c:pt>
                <c:pt idx="1580" formatCode="General">
                  <c:v>8.201E-2</c:v>
                </c:pt>
                <c:pt idx="1581" formatCode="General">
                  <c:v>8.2089999999999996E-2</c:v>
                </c:pt>
                <c:pt idx="1582" formatCode="General">
                  <c:v>8.2170000000000007E-2</c:v>
                </c:pt>
                <c:pt idx="1583" formatCode="General">
                  <c:v>8.2250000000000004E-2</c:v>
                </c:pt>
                <c:pt idx="1584" formatCode="General">
                  <c:v>8.2339999999999997E-2</c:v>
                </c:pt>
                <c:pt idx="1585" formatCode="General">
                  <c:v>8.2419999999999993E-2</c:v>
                </c:pt>
                <c:pt idx="1586" formatCode="General">
                  <c:v>8.251E-2</c:v>
                </c:pt>
                <c:pt idx="1587" formatCode="General">
                  <c:v>8.2589999999999997E-2</c:v>
                </c:pt>
                <c:pt idx="1588" formatCode="General">
                  <c:v>8.2669999999999993E-2</c:v>
                </c:pt>
                <c:pt idx="1589" formatCode="General">
                  <c:v>8.2750000000000004E-2</c:v>
                </c:pt>
                <c:pt idx="1590" formatCode="General">
                  <c:v>8.2839999999999997E-2</c:v>
                </c:pt>
                <c:pt idx="1591" formatCode="General">
                  <c:v>8.2919999999999994E-2</c:v>
                </c:pt>
                <c:pt idx="1592" formatCode="General">
                  <c:v>8.3000000000000004E-2</c:v>
                </c:pt>
                <c:pt idx="1593" formatCode="General">
                  <c:v>8.3080000000000001E-2</c:v>
                </c:pt>
                <c:pt idx="1594" formatCode="General">
                  <c:v>8.3169999999999994E-2</c:v>
                </c:pt>
                <c:pt idx="1595" formatCode="General">
                  <c:v>8.3250000000000005E-2</c:v>
                </c:pt>
                <c:pt idx="1596" formatCode="General">
                  <c:v>8.3339999999999997E-2</c:v>
                </c:pt>
                <c:pt idx="1597" formatCode="General">
                  <c:v>8.3419999999999994E-2</c:v>
                </c:pt>
                <c:pt idx="1598" formatCode="General">
                  <c:v>8.3500000000000005E-2</c:v>
                </c:pt>
                <c:pt idx="1599" formatCode="General">
                  <c:v>8.3589999999999998E-2</c:v>
                </c:pt>
                <c:pt idx="1600" formatCode="General">
                  <c:v>8.3669999999999994E-2</c:v>
                </c:pt>
                <c:pt idx="1601" formatCode="General">
                  <c:v>8.3750000000000005E-2</c:v>
                </c:pt>
                <c:pt idx="1602" formatCode="General">
                  <c:v>8.3830000000000002E-2</c:v>
                </c:pt>
                <c:pt idx="1603" formatCode="General">
                  <c:v>8.3919999999999995E-2</c:v>
                </c:pt>
                <c:pt idx="1604" formatCode="General">
                  <c:v>8.4000000000000005E-2</c:v>
                </c:pt>
                <c:pt idx="1605" formatCode="General">
                  <c:v>8.4089999999999998E-2</c:v>
                </c:pt>
                <c:pt idx="1606" formatCode="General">
                  <c:v>8.4169999999999995E-2</c:v>
                </c:pt>
                <c:pt idx="1607" formatCode="General">
                  <c:v>8.4250000000000005E-2</c:v>
                </c:pt>
                <c:pt idx="1608" formatCode="General">
                  <c:v>8.4339999999999998E-2</c:v>
                </c:pt>
                <c:pt idx="1609" formatCode="General">
                  <c:v>8.4419999999999995E-2</c:v>
                </c:pt>
                <c:pt idx="1610" formatCode="General">
                  <c:v>8.4500000000000006E-2</c:v>
                </c:pt>
                <c:pt idx="1611" formatCode="General">
                  <c:v>8.4580000000000002E-2</c:v>
                </c:pt>
                <c:pt idx="1612" formatCode="General">
                  <c:v>8.4669999999999995E-2</c:v>
                </c:pt>
                <c:pt idx="1613" formatCode="General">
                  <c:v>8.4750000000000006E-2</c:v>
                </c:pt>
                <c:pt idx="1614" formatCode="General">
                  <c:v>8.4830000000000003E-2</c:v>
                </c:pt>
                <c:pt idx="1615" formatCode="General">
                  <c:v>8.4919999999999995E-2</c:v>
                </c:pt>
                <c:pt idx="1616" formatCode="General">
                  <c:v>8.5000000000000006E-2</c:v>
                </c:pt>
                <c:pt idx="1617" formatCode="General">
                  <c:v>8.5089999999999999E-2</c:v>
                </c:pt>
                <c:pt idx="1618" formatCode="General">
                  <c:v>8.5169999999999996E-2</c:v>
                </c:pt>
                <c:pt idx="1619" formatCode="General">
                  <c:v>8.5250000000000006E-2</c:v>
                </c:pt>
                <c:pt idx="1620" formatCode="General">
                  <c:v>8.5339999999999999E-2</c:v>
                </c:pt>
                <c:pt idx="1621" formatCode="General">
                  <c:v>8.5419999999999996E-2</c:v>
                </c:pt>
                <c:pt idx="1622" formatCode="General">
                  <c:v>8.5500000000000007E-2</c:v>
                </c:pt>
                <c:pt idx="1623" formatCode="General">
                  <c:v>8.5580000000000003E-2</c:v>
                </c:pt>
                <c:pt idx="1624" formatCode="General">
                  <c:v>8.5669999999999996E-2</c:v>
                </c:pt>
                <c:pt idx="1625" formatCode="General">
                  <c:v>8.5750000000000007E-2</c:v>
                </c:pt>
                <c:pt idx="1626" formatCode="General">
                  <c:v>8.5830000000000004E-2</c:v>
                </c:pt>
                <c:pt idx="1627" formatCode="General">
                  <c:v>8.5919999999999996E-2</c:v>
                </c:pt>
                <c:pt idx="1628" formatCode="General">
                  <c:v>8.6010000000000003E-2</c:v>
                </c:pt>
                <c:pt idx="1629" formatCode="General">
                  <c:v>8.609E-2</c:v>
                </c:pt>
                <c:pt idx="1630" formatCode="General">
                  <c:v>8.6169999999999997E-2</c:v>
                </c:pt>
                <c:pt idx="1631" formatCode="General">
                  <c:v>8.6249999999999993E-2</c:v>
                </c:pt>
                <c:pt idx="1632" formatCode="General">
                  <c:v>8.634E-2</c:v>
                </c:pt>
                <c:pt idx="1633" formatCode="General">
                  <c:v>8.6419999999999997E-2</c:v>
                </c:pt>
                <c:pt idx="1634" formatCode="General">
                  <c:v>8.6499999999999994E-2</c:v>
                </c:pt>
                <c:pt idx="1635" formatCode="General">
                  <c:v>8.659E-2</c:v>
                </c:pt>
                <c:pt idx="1636" formatCode="General">
                  <c:v>8.6669999999999997E-2</c:v>
                </c:pt>
                <c:pt idx="1637" formatCode="General">
                  <c:v>8.6749999999999994E-2</c:v>
                </c:pt>
                <c:pt idx="1638" formatCode="General">
                  <c:v>8.6840000000000001E-2</c:v>
                </c:pt>
                <c:pt idx="1639" formatCode="General">
                  <c:v>8.6919999999999997E-2</c:v>
                </c:pt>
                <c:pt idx="1640" formatCode="General">
                  <c:v>8.6999999999999994E-2</c:v>
                </c:pt>
                <c:pt idx="1641" formatCode="General">
                  <c:v>8.7080000000000005E-2</c:v>
                </c:pt>
                <c:pt idx="1642" formatCode="General">
                  <c:v>8.7169999999999997E-2</c:v>
                </c:pt>
                <c:pt idx="1643" formatCode="General">
                  <c:v>8.7249999999999994E-2</c:v>
                </c:pt>
                <c:pt idx="1644" formatCode="General">
                  <c:v>8.7330000000000005E-2</c:v>
                </c:pt>
                <c:pt idx="1645" formatCode="General">
                  <c:v>8.7419999999999998E-2</c:v>
                </c:pt>
                <c:pt idx="1646" formatCode="General">
                  <c:v>8.7499999999999994E-2</c:v>
                </c:pt>
                <c:pt idx="1647" formatCode="General">
                  <c:v>8.7590000000000001E-2</c:v>
                </c:pt>
                <c:pt idx="1648" formatCode="General">
                  <c:v>8.7669999999999998E-2</c:v>
                </c:pt>
                <c:pt idx="1649" formatCode="General">
                  <c:v>8.7749999999999995E-2</c:v>
                </c:pt>
                <c:pt idx="1650" formatCode="General">
                  <c:v>8.7830000000000005E-2</c:v>
                </c:pt>
                <c:pt idx="1651" formatCode="General">
                  <c:v>8.7919999999999998E-2</c:v>
                </c:pt>
                <c:pt idx="1652" formatCode="General">
                  <c:v>8.7999999999999995E-2</c:v>
                </c:pt>
                <c:pt idx="1653" formatCode="General">
                  <c:v>8.8090000000000002E-2</c:v>
                </c:pt>
                <c:pt idx="1654" formatCode="General">
                  <c:v>8.8169999999999998E-2</c:v>
                </c:pt>
                <c:pt idx="1655" formatCode="General">
                  <c:v>8.8249999999999995E-2</c:v>
                </c:pt>
                <c:pt idx="1656" formatCode="General">
                  <c:v>8.8340000000000002E-2</c:v>
                </c:pt>
                <c:pt idx="1657" formatCode="General">
                  <c:v>8.8419999999999999E-2</c:v>
                </c:pt>
                <c:pt idx="1658" formatCode="General">
                  <c:v>8.8499999999999995E-2</c:v>
                </c:pt>
                <c:pt idx="1659" formatCode="General">
                  <c:v>8.8580000000000006E-2</c:v>
                </c:pt>
                <c:pt idx="1660" formatCode="General">
                  <c:v>8.8669999999999999E-2</c:v>
                </c:pt>
                <c:pt idx="1661" formatCode="General">
                  <c:v>8.8749999999999996E-2</c:v>
                </c:pt>
                <c:pt idx="1662" formatCode="General">
                  <c:v>8.8830000000000006E-2</c:v>
                </c:pt>
                <c:pt idx="1663" formatCode="General">
                  <c:v>8.8919999999999999E-2</c:v>
                </c:pt>
                <c:pt idx="1664" formatCode="General">
                  <c:v>8.8999999999999996E-2</c:v>
                </c:pt>
                <c:pt idx="1665" formatCode="General">
                  <c:v>8.9080000000000006E-2</c:v>
                </c:pt>
                <c:pt idx="1666" formatCode="General">
                  <c:v>8.9169999999999999E-2</c:v>
                </c:pt>
                <c:pt idx="1667" formatCode="General">
                  <c:v>8.9260000000000006E-2</c:v>
                </c:pt>
                <c:pt idx="1668" formatCode="General">
                  <c:v>8.9340000000000003E-2</c:v>
                </c:pt>
                <c:pt idx="1669" formatCode="General">
                  <c:v>8.9419999999999999E-2</c:v>
                </c:pt>
                <c:pt idx="1670" formatCode="General">
                  <c:v>8.9510000000000006E-2</c:v>
                </c:pt>
                <c:pt idx="1671" formatCode="General">
                  <c:v>8.9590000000000003E-2</c:v>
                </c:pt>
                <c:pt idx="1672" formatCode="General">
                  <c:v>8.967E-2</c:v>
                </c:pt>
                <c:pt idx="1673" formatCode="General">
                  <c:v>8.9760000000000006E-2</c:v>
                </c:pt>
                <c:pt idx="1674" formatCode="General">
                  <c:v>8.9840000000000003E-2</c:v>
                </c:pt>
                <c:pt idx="1675" formatCode="General">
                  <c:v>8.992E-2</c:v>
                </c:pt>
                <c:pt idx="1676" formatCode="General">
                  <c:v>0.09</c:v>
                </c:pt>
                <c:pt idx="1677" formatCode="General">
                  <c:v>9.0079999999999993E-2</c:v>
                </c:pt>
                <c:pt idx="1678" formatCode="General">
                  <c:v>9.0160000000000004E-2</c:v>
                </c:pt>
                <c:pt idx="1679" formatCode="General">
                  <c:v>9.0249999999999997E-2</c:v>
                </c:pt>
                <c:pt idx="1680" formatCode="General">
                  <c:v>9.0340000000000004E-2</c:v>
                </c:pt>
                <c:pt idx="1681" formatCode="General">
                  <c:v>9.042E-2</c:v>
                </c:pt>
                <c:pt idx="1682" formatCode="General">
                  <c:v>9.0509999999999993E-2</c:v>
                </c:pt>
                <c:pt idx="1683" formatCode="General">
                  <c:v>9.0590000000000004E-2</c:v>
                </c:pt>
                <c:pt idx="1684" formatCode="General">
                  <c:v>9.0670000000000001E-2</c:v>
                </c:pt>
                <c:pt idx="1685" formatCode="General">
                  <c:v>9.0759999999999993E-2</c:v>
                </c:pt>
                <c:pt idx="1686" formatCode="General">
                  <c:v>9.0840000000000004E-2</c:v>
                </c:pt>
                <c:pt idx="1687" formatCode="General">
                  <c:v>9.0920000000000001E-2</c:v>
                </c:pt>
                <c:pt idx="1688" formatCode="General">
                  <c:v>9.0999999999999998E-2</c:v>
                </c:pt>
                <c:pt idx="1689" formatCode="General">
                  <c:v>9.1090000000000004E-2</c:v>
                </c:pt>
                <c:pt idx="1690" formatCode="General">
                  <c:v>9.1170000000000001E-2</c:v>
                </c:pt>
                <c:pt idx="1691" formatCode="General">
                  <c:v>9.1249999999999998E-2</c:v>
                </c:pt>
                <c:pt idx="1692" formatCode="General">
                  <c:v>9.1340000000000005E-2</c:v>
                </c:pt>
                <c:pt idx="1693" formatCode="General">
                  <c:v>9.1420000000000001E-2</c:v>
                </c:pt>
                <c:pt idx="1694" formatCode="General">
                  <c:v>9.1509999999999994E-2</c:v>
                </c:pt>
                <c:pt idx="1695" formatCode="General">
                  <c:v>9.1590000000000005E-2</c:v>
                </c:pt>
                <c:pt idx="1696" formatCode="General">
                  <c:v>9.1679999999999998E-2</c:v>
                </c:pt>
                <c:pt idx="1697" formatCode="General">
                  <c:v>9.1759999999999994E-2</c:v>
                </c:pt>
                <c:pt idx="1698" formatCode="General">
                  <c:v>9.1840000000000005E-2</c:v>
                </c:pt>
                <c:pt idx="1699" formatCode="General">
                  <c:v>9.1929999999999998E-2</c:v>
                </c:pt>
                <c:pt idx="1700" formatCode="General">
                  <c:v>9.2009999999999995E-2</c:v>
                </c:pt>
                <c:pt idx="1701" formatCode="General">
                  <c:v>9.2100000000000001E-2</c:v>
                </c:pt>
                <c:pt idx="1702" formatCode="General">
                  <c:v>9.2179999999999998E-2</c:v>
                </c:pt>
                <c:pt idx="1703" formatCode="General">
                  <c:v>9.2259999999999995E-2</c:v>
                </c:pt>
                <c:pt idx="1704" formatCode="General">
                  <c:v>9.2350000000000002E-2</c:v>
                </c:pt>
                <c:pt idx="1705" formatCode="General">
                  <c:v>9.2439999999999994E-2</c:v>
                </c:pt>
                <c:pt idx="1706" formatCode="General">
                  <c:v>9.2520000000000005E-2</c:v>
                </c:pt>
                <c:pt idx="1707" formatCode="General">
                  <c:v>9.2600000000000002E-2</c:v>
                </c:pt>
                <c:pt idx="1708" formatCode="General">
                  <c:v>9.2689999999999995E-2</c:v>
                </c:pt>
                <c:pt idx="1709" formatCode="General">
                  <c:v>9.2770000000000005E-2</c:v>
                </c:pt>
                <c:pt idx="1710" formatCode="General">
                  <c:v>9.2859999999999998E-2</c:v>
                </c:pt>
                <c:pt idx="1711" formatCode="General">
                  <c:v>9.2939999999999995E-2</c:v>
                </c:pt>
                <c:pt idx="1712" formatCode="General">
                  <c:v>9.3030000000000002E-2</c:v>
                </c:pt>
                <c:pt idx="1713" formatCode="General">
                  <c:v>9.3109999999999998E-2</c:v>
                </c:pt>
                <c:pt idx="1714" formatCode="General">
                  <c:v>9.3200000000000005E-2</c:v>
                </c:pt>
                <c:pt idx="1715" formatCode="General">
                  <c:v>9.3280000000000002E-2</c:v>
                </c:pt>
                <c:pt idx="1716" formatCode="General">
                  <c:v>9.3359999999999999E-2</c:v>
                </c:pt>
                <c:pt idx="1717" formatCode="General">
                  <c:v>9.3450000000000005E-2</c:v>
                </c:pt>
                <c:pt idx="1718" formatCode="General">
                  <c:v>9.3539999999999998E-2</c:v>
                </c:pt>
                <c:pt idx="1719" formatCode="General">
                  <c:v>9.3619999999999995E-2</c:v>
                </c:pt>
                <c:pt idx="1720" formatCode="General">
                  <c:v>9.3710000000000002E-2</c:v>
                </c:pt>
                <c:pt idx="1721" formatCode="General">
                  <c:v>9.3789999999999998E-2</c:v>
                </c:pt>
                <c:pt idx="1722" formatCode="General">
                  <c:v>9.3869999999999995E-2</c:v>
                </c:pt>
                <c:pt idx="1723" formatCode="General">
                  <c:v>9.3960000000000002E-2</c:v>
                </c:pt>
                <c:pt idx="1724" formatCode="General">
                  <c:v>9.4049999999999995E-2</c:v>
                </c:pt>
                <c:pt idx="1725" formatCode="General">
                  <c:v>9.4130000000000005E-2</c:v>
                </c:pt>
                <c:pt idx="1726" formatCode="General">
                  <c:v>9.4210000000000002E-2</c:v>
                </c:pt>
                <c:pt idx="1727" formatCode="General">
                  <c:v>9.4289999999999999E-2</c:v>
                </c:pt>
                <c:pt idx="1728" formatCode="General">
                  <c:v>9.4380000000000006E-2</c:v>
                </c:pt>
                <c:pt idx="1729" formatCode="General">
                  <c:v>9.4460000000000002E-2</c:v>
                </c:pt>
                <c:pt idx="1730" formatCode="General">
                  <c:v>9.4549999999999995E-2</c:v>
                </c:pt>
                <c:pt idx="1731" formatCode="General">
                  <c:v>9.4630000000000006E-2</c:v>
                </c:pt>
                <c:pt idx="1732" formatCode="General">
                  <c:v>9.4719999999999999E-2</c:v>
                </c:pt>
                <c:pt idx="1733" formatCode="General">
                  <c:v>9.4799999999999995E-2</c:v>
                </c:pt>
                <c:pt idx="1734" formatCode="General">
                  <c:v>9.4890000000000002E-2</c:v>
                </c:pt>
                <c:pt idx="1735" formatCode="General">
                  <c:v>9.4969999999999999E-2</c:v>
                </c:pt>
                <c:pt idx="1736" formatCode="General">
                  <c:v>9.5049999999999996E-2</c:v>
                </c:pt>
                <c:pt idx="1737" formatCode="General">
                  <c:v>9.5140000000000002E-2</c:v>
                </c:pt>
                <c:pt idx="1738" formatCode="General">
                  <c:v>9.5219999999999999E-2</c:v>
                </c:pt>
                <c:pt idx="1739" formatCode="General">
                  <c:v>9.5299999999999996E-2</c:v>
                </c:pt>
                <c:pt idx="1740" formatCode="General">
                  <c:v>9.5390000000000003E-2</c:v>
                </c:pt>
                <c:pt idx="1741" formatCode="General">
                  <c:v>9.5479999999999995E-2</c:v>
                </c:pt>
                <c:pt idx="1742" formatCode="General">
                  <c:v>9.5560000000000006E-2</c:v>
                </c:pt>
                <c:pt idx="1743" formatCode="General">
                  <c:v>9.5640000000000003E-2</c:v>
                </c:pt>
                <c:pt idx="1744" formatCode="General">
                  <c:v>9.572E-2</c:v>
                </c:pt>
                <c:pt idx="1745" formatCode="General">
                  <c:v>9.5810000000000006E-2</c:v>
                </c:pt>
                <c:pt idx="1746" formatCode="General">
                  <c:v>9.5899999999999999E-2</c:v>
                </c:pt>
                <c:pt idx="1747" formatCode="General">
                  <c:v>9.5979999999999996E-2</c:v>
                </c:pt>
                <c:pt idx="1748" formatCode="General">
                  <c:v>9.6060000000000006E-2</c:v>
                </c:pt>
                <c:pt idx="1749" formatCode="General">
                  <c:v>9.6149999999999999E-2</c:v>
                </c:pt>
                <c:pt idx="1750" formatCode="General">
                  <c:v>9.6229999999999996E-2</c:v>
                </c:pt>
                <c:pt idx="1751" formatCode="General">
                  <c:v>9.6320000000000003E-2</c:v>
                </c:pt>
                <c:pt idx="1752" formatCode="General">
                  <c:v>9.6409999999999996E-2</c:v>
                </c:pt>
                <c:pt idx="1753" formatCode="General">
                  <c:v>9.6490000000000006E-2</c:v>
                </c:pt>
                <c:pt idx="1754" formatCode="General">
                  <c:v>9.6570000000000003E-2</c:v>
                </c:pt>
                <c:pt idx="1755" formatCode="General">
                  <c:v>9.665E-2</c:v>
                </c:pt>
                <c:pt idx="1756" formatCode="General">
                  <c:v>9.6740000000000007E-2</c:v>
                </c:pt>
                <c:pt idx="1757" formatCode="General">
                  <c:v>9.6829999999999999E-2</c:v>
                </c:pt>
                <c:pt idx="1758" formatCode="General">
                  <c:v>9.6909999999999996E-2</c:v>
                </c:pt>
                <c:pt idx="1759" formatCode="General">
                  <c:v>9.7000000000000003E-2</c:v>
                </c:pt>
                <c:pt idx="1760" formatCode="General">
                  <c:v>9.708E-2</c:v>
                </c:pt>
                <c:pt idx="1761" formatCode="General">
                  <c:v>9.7170000000000006E-2</c:v>
                </c:pt>
                <c:pt idx="1762" formatCode="General">
                  <c:v>9.7259999999999999E-2</c:v>
                </c:pt>
                <c:pt idx="1763" formatCode="General">
                  <c:v>9.7339999999999996E-2</c:v>
                </c:pt>
                <c:pt idx="1764" formatCode="General">
                  <c:v>9.7430000000000003E-2</c:v>
                </c:pt>
                <c:pt idx="1765" formatCode="General">
                  <c:v>9.7509999999999999E-2</c:v>
                </c:pt>
                <c:pt idx="1766" formatCode="General">
                  <c:v>9.7589999999999996E-2</c:v>
                </c:pt>
                <c:pt idx="1767" formatCode="General">
                  <c:v>9.7670000000000007E-2</c:v>
                </c:pt>
                <c:pt idx="1768" formatCode="General">
                  <c:v>9.776E-2</c:v>
                </c:pt>
                <c:pt idx="1769" formatCode="General">
                  <c:v>9.7850000000000006E-2</c:v>
                </c:pt>
                <c:pt idx="1770" formatCode="General">
                  <c:v>9.7930000000000003E-2</c:v>
                </c:pt>
                <c:pt idx="1771" formatCode="General">
                  <c:v>9.8019999999999996E-2</c:v>
                </c:pt>
                <c:pt idx="1772" formatCode="General">
                  <c:v>9.8100000000000007E-2</c:v>
                </c:pt>
                <c:pt idx="1773" formatCode="General">
                  <c:v>9.819E-2</c:v>
                </c:pt>
                <c:pt idx="1774" formatCode="General">
                  <c:v>9.8269999999999996E-2</c:v>
                </c:pt>
                <c:pt idx="1775" formatCode="General">
                  <c:v>9.8360000000000003E-2</c:v>
                </c:pt>
                <c:pt idx="1776" formatCode="General">
                  <c:v>9.844E-2</c:v>
                </c:pt>
                <c:pt idx="1777" formatCode="General">
                  <c:v>9.8530000000000006E-2</c:v>
                </c:pt>
                <c:pt idx="1778" formatCode="General">
                  <c:v>9.8610000000000003E-2</c:v>
                </c:pt>
                <c:pt idx="1779" formatCode="General">
                  <c:v>9.8699999999999996E-2</c:v>
                </c:pt>
                <c:pt idx="1780" formatCode="General">
                  <c:v>9.8780000000000007E-2</c:v>
                </c:pt>
                <c:pt idx="1781" formatCode="General">
                  <c:v>9.8860000000000003E-2</c:v>
                </c:pt>
                <c:pt idx="1782" formatCode="General">
                  <c:v>9.8949999999999996E-2</c:v>
                </c:pt>
                <c:pt idx="1783" formatCode="General">
                  <c:v>9.9030000000000007E-2</c:v>
                </c:pt>
                <c:pt idx="1784" formatCode="General">
                  <c:v>9.912E-2</c:v>
                </c:pt>
                <c:pt idx="1785" formatCode="General">
                  <c:v>9.9210000000000007E-2</c:v>
                </c:pt>
                <c:pt idx="1786" formatCode="General">
                  <c:v>9.9290000000000003E-2</c:v>
                </c:pt>
                <c:pt idx="1787" formatCode="General">
                  <c:v>9.937E-2</c:v>
                </c:pt>
                <c:pt idx="1788" formatCode="General">
                  <c:v>9.9460000000000007E-2</c:v>
                </c:pt>
                <c:pt idx="1789" formatCode="General">
                  <c:v>9.955E-2</c:v>
                </c:pt>
                <c:pt idx="1790" formatCode="General">
                  <c:v>9.9629999999999996E-2</c:v>
                </c:pt>
                <c:pt idx="1791" formatCode="General">
                  <c:v>9.9720000000000003E-2</c:v>
                </c:pt>
                <c:pt idx="1792" formatCode="General">
                  <c:v>9.98E-2</c:v>
                </c:pt>
                <c:pt idx="1793" formatCode="General">
                  <c:v>9.9890000000000007E-2</c:v>
                </c:pt>
                <c:pt idx="1794" formatCode="General">
                  <c:v>9.9970000000000003E-2</c:v>
                </c:pt>
                <c:pt idx="1795" formatCode="General">
                  <c:v>0.10006</c:v>
                </c:pt>
                <c:pt idx="1796" formatCode="General">
                  <c:v>0.10014000000000001</c:v>
                </c:pt>
                <c:pt idx="1797" formatCode="General">
                  <c:v>0.10023</c:v>
                </c:pt>
                <c:pt idx="1798" formatCode="General">
                  <c:v>0.10031</c:v>
                </c:pt>
                <c:pt idx="1799" formatCode="General">
                  <c:v>0.1004</c:v>
                </c:pt>
                <c:pt idx="1800" formatCode="General">
                  <c:v>0.10048</c:v>
                </c:pt>
                <c:pt idx="1801" formatCode="General">
                  <c:v>0.10057000000000001</c:v>
                </c:pt>
                <c:pt idx="1802" formatCode="General">
                  <c:v>0.10066</c:v>
                </c:pt>
                <c:pt idx="1803" formatCode="General">
                  <c:v>0.10074</c:v>
                </c:pt>
                <c:pt idx="1804" formatCode="General">
                  <c:v>0.10082000000000001</c:v>
                </c:pt>
                <c:pt idx="1805" formatCode="General">
                  <c:v>0.10091</c:v>
                </c:pt>
                <c:pt idx="1806" formatCode="General">
                  <c:v>0.10099</c:v>
                </c:pt>
                <c:pt idx="1807" formatCode="General">
                  <c:v>0.10108</c:v>
                </c:pt>
                <c:pt idx="1808" formatCode="General">
                  <c:v>0.10117</c:v>
                </c:pt>
                <c:pt idx="1809" formatCode="General">
                  <c:v>0.10125000000000001</c:v>
                </c:pt>
                <c:pt idx="1810" formatCode="General">
                  <c:v>0.10133</c:v>
                </c:pt>
                <c:pt idx="1811" formatCode="General">
                  <c:v>0.10142</c:v>
                </c:pt>
                <c:pt idx="1812" formatCode="General">
                  <c:v>0.10151</c:v>
                </c:pt>
                <c:pt idx="1813" formatCode="General">
                  <c:v>0.10159</c:v>
                </c:pt>
                <c:pt idx="1814" formatCode="General">
                  <c:v>0.10168000000000001</c:v>
                </c:pt>
                <c:pt idx="1815" formatCode="General">
                  <c:v>0.10177</c:v>
                </c:pt>
                <c:pt idx="1816" formatCode="General">
                  <c:v>0.10185</c:v>
                </c:pt>
                <c:pt idx="1817" formatCode="General">
                  <c:v>0.10194</c:v>
                </c:pt>
                <c:pt idx="1818" formatCode="General">
                  <c:v>0.10202</c:v>
                </c:pt>
                <c:pt idx="1819" formatCode="General">
                  <c:v>0.1021</c:v>
                </c:pt>
                <c:pt idx="1820" formatCode="General">
                  <c:v>0.10219</c:v>
                </c:pt>
                <c:pt idx="1821" formatCode="General">
                  <c:v>0.10228</c:v>
                </c:pt>
                <c:pt idx="1822" formatCode="General">
                  <c:v>0.10236000000000001</c:v>
                </c:pt>
                <c:pt idx="1823" formatCode="General">
                  <c:v>0.10245</c:v>
                </c:pt>
                <c:pt idx="1824" formatCode="General">
                  <c:v>0.10253</c:v>
                </c:pt>
                <c:pt idx="1825" formatCode="General">
                  <c:v>0.10262</c:v>
                </c:pt>
                <c:pt idx="1826" formatCode="General">
                  <c:v>0.10271</c:v>
                </c:pt>
                <c:pt idx="1827" formatCode="General">
                  <c:v>0.10279000000000001</c:v>
                </c:pt>
                <c:pt idx="1828" formatCode="General">
                  <c:v>0.10288</c:v>
                </c:pt>
                <c:pt idx="1829" formatCode="General">
                  <c:v>0.10296</c:v>
                </c:pt>
                <c:pt idx="1830" formatCode="General">
                  <c:v>0.10305</c:v>
                </c:pt>
                <c:pt idx="1831" formatCode="General">
                  <c:v>0.10313</c:v>
                </c:pt>
                <c:pt idx="1832" formatCode="General">
                  <c:v>0.10322000000000001</c:v>
                </c:pt>
                <c:pt idx="1833" formatCode="General">
                  <c:v>0.10331</c:v>
                </c:pt>
                <c:pt idx="1834" formatCode="General">
                  <c:v>0.10339</c:v>
                </c:pt>
                <c:pt idx="1835" formatCode="General">
                  <c:v>0.10347000000000001</c:v>
                </c:pt>
                <c:pt idx="1836" formatCode="General">
                  <c:v>0.10356</c:v>
                </c:pt>
                <c:pt idx="1837" formatCode="General">
                  <c:v>0.10365000000000001</c:v>
                </c:pt>
                <c:pt idx="1838" formatCode="General">
                  <c:v>0.10374</c:v>
                </c:pt>
                <c:pt idx="1839" formatCode="General">
                  <c:v>0.10382</c:v>
                </c:pt>
                <c:pt idx="1840" formatCode="General">
                  <c:v>0.10390000000000001</c:v>
                </c:pt>
                <c:pt idx="1841" formatCode="General">
                  <c:v>0.10399</c:v>
                </c:pt>
                <c:pt idx="1842" formatCode="General">
                  <c:v>0.10407</c:v>
                </c:pt>
                <c:pt idx="1843" formatCode="General">
                  <c:v>0.10416</c:v>
                </c:pt>
                <c:pt idx="1844" formatCode="General">
                  <c:v>0.10424</c:v>
                </c:pt>
                <c:pt idx="1845" formatCode="General">
                  <c:v>0.10434</c:v>
                </c:pt>
                <c:pt idx="1846" formatCode="General">
                  <c:v>0.10442</c:v>
                </c:pt>
                <c:pt idx="1847" formatCode="General">
                  <c:v>0.1045</c:v>
                </c:pt>
                <c:pt idx="1848" formatCode="General">
                  <c:v>0.10459</c:v>
                </c:pt>
                <c:pt idx="1849" formatCode="General">
                  <c:v>0.10468</c:v>
                </c:pt>
                <c:pt idx="1850" formatCode="General">
                  <c:v>0.10476000000000001</c:v>
                </c:pt>
                <c:pt idx="1851" formatCode="General">
                  <c:v>0.10484</c:v>
                </c:pt>
                <c:pt idx="1852" formatCode="General">
                  <c:v>0.10493</c:v>
                </c:pt>
                <c:pt idx="1853" formatCode="General">
                  <c:v>0.10502</c:v>
                </c:pt>
                <c:pt idx="1854" formatCode="General">
                  <c:v>0.10511</c:v>
                </c:pt>
                <c:pt idx="1855" formatCode="General">
                  <c:v>0.10519000000000001</c:v>
                </c:pt>
                <c:pt idx="1856" formatCode="General">
                  <c:v>0.10528</c:v>
                </c:pt>
                <c:pt idx="1857" formatCode="General">
                  <c:v>0.10536</c:v>
                </c:pt>
                <c:pt idx="1858" formatCode="General">
                  <c:v>0.10545</c:v>
                </c:pt>
                <c:pt idx="1859" formatCode="General">
                  <c:v>0.10553999999999999</c:v>
                </c:pt>
                <c:pt idx="1860" formatCode="General">
                  <c:v>0.10562000000000001</c:v>
                </c:pt>
                <c:pt idx="1861" formatCode="General">
                  <c:v>0.1057</c:v>
                </c:pt>
                <c:pt idx="1862" formatCode="General">
                  <c:v>0.10580000000000001</c:v>
                </c:pt>
                <c:pt idx="1863" formatCode="General">
                  <c:v>0.10588</c:v>
                </c:pt>
                <c:pt idx="1864" formatCode="General">
                  <c:v>0.10596</c:v>
                </c:pt>
                <c:pt idx="1865" formatCode="General">
                  <c:v>0.10605000000000001</c:v>
                </c:pt>
                <c:pt idx="1866" formatCode="General">
                  <c:v>0.10614</c:v>
                </c:pt>
                <c:pt idx="1867" formatCode="General">
                  <c:v>0.10621999999999999</c:v>
                </c:pt>
                <c:pt idx="1868" formatCode="General">
                  <c:v>0.10631</c:v>
                </c:pt>
                <c:pt idx="1869" formatCode="General">
                  <c:v>0.10639</c:v>
                </c:pt>
                <c:pt idx="1870" formatCode="General">
                  <c:v>0.10648000000000001</c:v>
                </c:pt>
                <c:pt idx="1871" formatCode="General">
                  <c:v>0.10657</c:v>
                </c:pt>
                <c:pt idx="1872" formatCode="General">
                  <c:v>0.10664999999999999</c:v>
                </c:pt>
                <c:pt idx="1873" formatCode="General">
                  <c:v>0.10674</c:v>
                </c:pt>
                <c:pt idx="1874" formatCode="General">
                  <c:v>0.10682</c:v>
                </c:pt>
                <c:pt idx="1875" formatCode="General">
                  <c:v>0.10691000000000001</c:v>
                </c:pt>
                <c:pt idx="1876" formatCode="General">
                  <c:v>0.107</c:v>
                </c:pt>
                <c:pt idx="1877" formatCode="General">
                  <c:v>0.10707999999999999</c:v>
                </c:pt>
                <c:pt idx="1878" formatCode="General">
                  <c:v>0.10717</c:v>
                </c:pt>
                <c:pt idx="1879" formatCode="General">
                  <c:v>0.10725999999999999</c:v>
                </c:pt>
                <c:pt idx="1880" formatCode="General">
                  <c:v>0.10734</c:v>
                </c:pt>
                <c:pt idx="1881" formatCode="General">
                  <c:v>0.10742</c:v>
                </c:pt>
                <c:pt idx="1882" formatCode="General">
                  <c:v>0.10750999999999999</c:v>
                </c:pt>
                <c:pt idx="1883" formatCode="General">
                  <c:v>0.1076</c:v>
                </c:pt>
                <c:pt idx="1884" formatCode="General">
                  <c:v>0.10768999999999999</c:v>
                </c:pt>
                <c:pt idx="1885" formatCode="General">
                  <c:v>0.10777</c:v>
                </c:pt>
                <c:pt idx="1886" formatCode="General">
                  <c:v>0.10786</c:v>
                </c:pt>
                <c:pt idx="1887" formatCode="General">
                  <c:v>0.10793999999999999</c:v>
                </c:pt>
                <c:pt idx="1888" formatCode="General">
                  <c:v>0.10803</c:v>
                </c:pt>
                <c:pt idx="1889" formatCode="General">
                  <c:v>0.10811999999999999</c:v>
                </c:pt>
                <c:pt idx="1890" formatCode="General">
                  <c:v>0.1082</c:v>
                </c:pt>
                <c:pt idx="1891" formatCode="General">
                  <c:v>0.10829</c:v>
                </c:pt>
                <c:pt idx="1892" formatCode="General">
                  <c:v>0.10836999999999999</c:v>
                </c:pt>
                <c:pt idx="1893" formatCode="General">
                  <c:v>0.10846</c:v>
                </c:pt>
                <c:pt idx="1894" formatCode="General">
                  <c:v>0.10854</c:v>
                </c:pt>
                <c:pt idx="1895" formatCode="General">
                  <c:v>0.10863</c:v>
                </c:pt>
                <c:pt idx="1896" formatCode="General">
                  <c:v>0.10872</c:v>
                </c:pt>
                <c:pt idx="1897" formatCode="General">
                  <c:v>0.10881</c:v>
                </c:pt>
                <c:pt idx="1898" formatCode="General">
                  <c:v>0.1089</c:v>
                </c:pt>
                <c:pt idx="1899" formatCode="General">
                  <c:v>0.10897999999999999</c:v>
                </c:pt>
                <c:pt idx="1900" formatCode="General">
                  <c:v>0.10906</c:v>
                </c:pt>
                <c:pt idx="1901" formatCode="General">
                  <c:v>0.10915</c:v>
                </c:pt>
                <c:pt idx="1902" formatCode="General">
                  <c:v>0.10924</c:v>
                </c:pt>
                <c:pt idx="1903" formatCode="General">
                  <c:v>0.10932</c:v>
                </c:pt>
                <c:pt idx="1904" formatCode="General">
                  <c:v>0.10940999999999999</c:v>
                </c:pt>
                <c:pt idx="1905" formatCode="General">
                  <c:v>0.1095</c:v>
                </c:pt>
                <c:pt idx="1906" formatCode="General">
                  <c:v>0.10958</c:v>
                </c:pt>
                <c:pt idx="1907" formatCode="General">
                  <c:v>0.10965999999999999</c:v>
                </c:pt>
                <c:pt idx="1908" formatCode="General">
                  <c:v>0.10976</c:v>
                </c:pt>
                <c:pt idx="1909" formatCode="General">
                  <c:v>0.10983999999999999</c:v>
                </c:pt>
                <c:pt idx="1910" formatCode="General">
                  <c:v>0.10993</c:v>
                </c:pt>
                <c:pt idx="1911" formatCode="General">
                  <c:v>0.11001</c:v>
                </c:pt>
                <c:pt idx="1912" formatCode="General">
                  <c:v>0.1101</c:v>
                </c:pt>
                <c:pt idx="1913" formatCode="General">
                  <c:v>0.11018</c:v>
                </c:pt>
                <c:pt idx="1914" formatCode="General">
                  <c:v>0.11027000000000001</c:v>
                </c:pt>
                <c:pt idx="1915" formatCode="General">
                  <c:v>0.11036</c:v>
                </c:pt>
                <c:pt idx="1916" formatCode="General">
                  <c:v>0.11045000000000001</c:v>
                </c:pt>
                <c:pt idx="1917" formatCode="General">
                  <c:v>0.11053</c:v>
                </c:pt>
                <c:pt idx="1918" formatCode="General">
                  <c:v>0.11062</c:v>
                </c:pt>
                <c:pt idx="1919" formatCode="General">
                  <c:v>0.11070000000000001</c:v>
                </c:pt>
                <c:pt idx="1920" formatCode="General">
                  <c:v>0.11079</c:v>
                </c:pt>
                <c:pt idx="1921" formatCode="General">
                  <c:v>0.11088000000000001</c:v>
                </c:pt>
                <c:pt idx="1922" formatCode="General">
                  <c:v>0.11097</c:v>
                </c:pt>
                <c:pt idx="1923" formatCode="General">
                  <c:v>0.11105</c:v>
                </c:pt>
                <c:pt idx="1924" formatCode="General">
                  <c:v>0.11114</c:v>
                </c:pt>
                <c:pt idx="1925" formatCode="General">
                  <c:v>0.11123</c:v>
                </c:pt>
                <c:pt idx="1926" formatCode="General">
                  <c:v>0.11131000000000001</c:v>
                </c:pt>
                <c:pt idx="1927" formatCode="General">
                  <c:v>0.1114</c:v>
                </c:pt>
                <c:pt idx="1928" formatCode="General">
                  <c:v>0.11149000000000001</c:v>
                </c:pt>
                <c:pt idx="1929" formatCode="General">
                  <c:v>0.11157</c:v>
                </c:pt>
                <c:pt idx="1930" formatCode="General">
                  <c:v>0.11166</c:v>
                </c:pt>
                <c:pt idx="1931" formatCode="General">
                  <c:v>0.11175</c:v>
                </c:pt>
                <c:pt idx="1932" formatCode="General">
                  <c:v>0.11183999999999999</c:v>
                </c:pt>
                <c:pt idx="1933" formatCode="General">
                  <c:v>0.11192000000000001</c:v>
                </c:pt>
                <c:pt idx="1934" formatCode="General">
                  <c:v>0.11201</c:v>
                </c:pt>
                <c:pt idx="1935" formatCode="General">
                  <c:v>0.11210000000000001</c:v>
                </c:pt>
                <c:pt idx="1936" formatCode="General">
                  <c:v>0.11218</c:v>
                </c:pt>
                <c:pt idx="1937" formatCode="General">
                  <c:v>0.11226999999999999</c:v>
                </c:pt>
                <c:pt idx="1938" formatCode="General">
                  <c:v>0.11235000000000001</c:v>
                </c:pt>
                <c:pt idx="1939" formatCode="General">
                  <c:v>0.11244</c:v>
                </c:pt>
                <c:pt idx="1940" formatCode="General">
                  <c:v>0.11253000000000001</c:v>
                </c:pt>
                <c:pt idx="1941" formatCode="General">
                  <c:v>0.11262</c:v>
                </c:pt>
                <c:pt idx="1942" formatCode="General">
                  <c:v>0.11269999999999999</c:v>
                </c:pt>
                <c:pt idx="1943" formatCode="General">
                  <c:v>0.11279</c:v>
                </c:pt>
                <c:pt idx="1944" formatCode="General">
                  <c:v>0.11287</c:v>
                </c:pt>
                <c:pt idx="1945" formatCode="General">
                  <c:v>0.11297</c:v>
                </c:pt>
                <c:pt idx="1946" formatCode="General">
                  <c:v>0.11305</c:v>
                </c:pt>
                <c:pt idx="1947" formatCode="General">
                  <c:v>0.11314</c:v>
                </c:pt>
                <c:pt idx="1948" formatCode="General">
                  <c:v>0.11322</c:v>
                </c:pt>
                <c:pt idx="1949" formatCode="General">
                  <c:v>0.11330999999999999</c:v>
                </c:pt>
                <c:pt idx="1950" formatCode="General">
                  <c:v>0.1134</c:v>
                </c:pt>
                <c:pt idx="1951" formatCode="General">
                  <c:v>0.11348</c:v>
                </c:pt>
                <c:pt idx="1952" formatCode="General">
                  <c:v>0.11357</c:v>
                </c:pt>
                <c:pt idx="1953" formatCode="General">
                  <c:v>0.11365</c:v>
                </c:pt>
                <c:pt idx="1954" formatCode="General">
                  <c:v>0.11373999999999999</c:v>
                </c:pt>
                <c:pt idx="1955" formatCode="General">
                  <c:v>0.11383</c:v>
                </c:pt>
                <c:pt idx="1956" formatCode="General">
                  <c:v>0.11391</c:v>
                </c:pt>
                <c:pt idx="1957" formatCode="General">
                  <c:v>0.114</c:v>
                </c:pt>
                <c:pt idx="1958" formatCode="General">
                  <c:v>0.11409</c:v>
                </c:pt>
                <c:pt idx="1959" formatCode="General">
                  <c:v>0.11418</c:v>
                </c:pt>
                <c:pt idx="1960" formatCode="General">
                  <c:v>0.11426</c:v>
                </c:pt>
                <c:pt idx="1961" formatCode="General">
                  <c:v>0.11434999999999999</c:v>
                </c:pt>
                <c:pt idx="1962" formatCode="General">
                  <c:v>0.11444</c:v>
                </c:pt>
                <c:pt idx="1963" formatCode="General">
                  <c:v>0.11452</c:v>
                </c:pt>
                <c:pt idx="1964" formatCode="General">
                  <c:v>0.11461</c:v>
                </c:pt>
                <c:pt idx="1965" formatCode="General">
                  <c:v>0.1147</c:v>
                </c:pt>
                <c:pt idx="1966" formatCode="General">
                  <c:v>0.11479</c:v>
                </c:pt>
                <c:pt idx="1967" formatCode="General">
                  <c:v>0.11487</c:v>
                </c:pt>
                <c:pt idx="1968" formatCode="General">
                  <c:v>0.11496000000000001</c:v>
                </c:pt>
                <c:pt idx="1969" formatCode="General">
                  <c:v>0.11504</c:v>
                </c:pt>
                <c:pt idx="1970" formatCode="General">
                  <c:v>0.11513</c:v>
                </c:pt>
                <c:pt idx="1971" formatCode="General">
                  <c:v>0.11522</c:v>
                </c:pt>
                <c:pt idx="1972" formatCode="General">
                  <c:v>0.11531</c:v>
                </c:pt>
                <c:pt idx="1973" formatCode="General">
                  <c:v>0.1154</c:v>
                </c:pt>
                <c:pt idx="1974" formatCode="General">
                  <c:v>0.11548</c:v>
                </c:pt>
                <c:pt idx="1975" formatCode="General">
                  <c:v>0.11557000000000001</c:v>
                </c:pt>
                <c:pt idx="1976" formatCode="General">
                  <c:v>0.11566</c:v>
                </c:pt>
                <c:pt idx="1977" formatCode="General">
                  <c:v>0.11574</c:v>
                </c:pt>
                <c:pt idx="1978" formatCode="General">
                  <c:v>0.11583</c:v>
                </c:pt>
                <c:pt idx="1979" formatCode="General">
                  <c:v>0.11592</c:v>
                </c:pt>
                <c:pt idx="1980" formatCode="General">
                  <c:v>0.11600000000000001</c:v>
                </c:pt>
                <c:pt idx="1981" formatCode="General">
                  <c:v>0.11609</c:v>
                </c:pt>
                <c:pt idx="1982" formatCode="General">
                  <c:v>0.11618000000000001</c:v>
                </c:pt>
                <c:pt idx="1983" formatCode="General">
                  <c:v>0.11627</c:v>
                </c:pt>
                <c:pt idx="1984" formatCode="General">
                  <c:v>0.11635</c:v>
                </c:pt>
                <c:pt idx="1985" formatCode="General">
                  <c:v>0.11644</c:v>
                </c:pt>
                <c:pt idx="1986" formatCode="General">
                  <c:v>0.11652</c:v>
                </c:pt>
                <c:pt idx="1987" formatCode="General">
                  <c:v>0.11661000000000001</c:v>
                </c:pt>
                <c:pt idx="1988" formatCode="General">
                  <c:v>0.1167</c:v>
                </c:pt>
                <c:pt idx="1989" formatCode="General">
                  <c:v>0.11679</c:v>
                </c:pt>
                <c:pt idx="1990" formatCode="General">
                  <c:v>0.11687</c:v>
                </c:pt>
                <c:pt idx="1991" formatCode="General">
                  <c:v>0.11695999999999999</c:v>
                </c:pt>
                <c:pt idx="1992" formatCode="General">
                  <c:v>0.11705</c:v>
                </c:pt>
                <c:pt idx="1993" formatCode="General">
                  <c:v>0.11713</c:v>
                </c:pt>
                <c:pt idx="1994" formatCode="General">
                  <c:v>0.11722</c:v>
                </c:pt>
                <c:pt idx="1995" formatCode="General">
                  <c:v>0.11731</c:v>
                </c:pt>
                <c:pt idx="1996" formatCode="General">
                  <c:v>0.11738999999999999</c:v>
                </c:pt>
                <c:pt idx="1997" formatCode="General">
                  <c:v>0.11748</c:v>
                </c:pt>
                <c:pt idx="1998" formatCode="General">
                  <c:v>0.11756999999999999</c:v>
                </c:pt>
                <c:pt idx="1999" formatCode="General">
                  <c:v>0.11765</c:v>
                </c:pt>
                <c:pt idx="2000" formatCode="General">
                  <c:v>0.11774</c:v>
                </c:pt>
                <c:pt idx="2001" formatCode="General">
                  <c:v>0.11783</c:v>
                </c:pt>
                <c:pt idx="2002" formatCode="General">
                  <c:v>0.11792</c:v>
                </c:pt>
                <c:pt idx="2003" formatCode="General">
                  <c:v>0.11799999999999999</c:v>
                </c:pt>
                <c:pt idx="2004" formatCode="General">
                  <c:v>0.11809</c:v>
                </c:pt>
                <c:pt idx="2005" formatCode="General">
                  <c:v>0.11817999999999999</c:v>
                </c:pt>
                <c:pt idx="2006" formatCode="General">
                  <c:v>0.11826</c:v>
                </c:pt>
                <c:pt idx="2007" formatCode="General">
                  <c:v>0.11835</c:v>
                </c:pt>
                <c:pt idx="2008" formatCode="General">
                  <c:v>0.11844</c:v>
                </c:pt>
                <c:pt idx="2009" formatCode="General">
                  <c:v>0.11853</c:v>
                </c:pt>
                <c:pt idx="2010" formatCode="General">
                  <c:v>0.11860999999999999</c:v>
                </c:pt>
                <c:pt idx="2011" formatCode="General">
                  <c:v>0.1187</c:v>
                </c:pt>
                <c:pt idx="2012" formatCode="General">
                  <c:v>0.11879000000000001</c:v>
                </c:pt>
                <c:pt idx="2013" formatCode="General">
                  <c:v>0.11888</c:v>
                </c:pt>
                <c:pt idx="2014" formatCode="General">
                  <c:v>0.11897000000000001</c:v>
                </c:pt>
                <c:pt idx="2015" formatCode="General">
                  <c:v>0.11905</c:v>
                </c:pt>
                <c:pt idx="2016" formatCode="General">
                  <c:v>0.11914</c:v>
                </c:pt>
                <c:pt idx="2017" formatCode="General">
                  <c:v>0.11923</c:v>
                </c:pt>
                <c:pt idx="2018" formatCode="General">
                  <c:v>0.11932</c:v>
                </c:pt>
                <c:pt idx="2019" formatCode="General">
                  <c:v>0.11940000000000001</c:v>
                </c:pt>
                <c:pt idx="2020" formatCode="General">
                  <c:v>0.11949</c:v>
                </c:pt>
                <c:pt idx="2021" formatCode="General">
                  <c:v>0.11958000000000001</c:v>
                </c:pt>
                <c:pt idx="2022" formatCode="General">
                  <c:v>0.11967</c:v>
                </c:pt>
                <c:pt idx="2023" formatCode="General">
                  <c:v>0.11976000000000001</c:v>
                </c:pt>
                <c:pt idx="2024" formatCode="General">
                  <c:v>0.11985</c:v>
                </c:pt>
                <c:pt idx="2025" formatCode="General">
                  <c:v>0.11994</c:v>
                </c:pt>
                <c:pt idx="2026" formatCode="General">
                  <c:v>0.12002</c:v>
                </c:pt>
                <c:pt idx="2027" formatCode="General">
                  <c:v>0.12010999999999999</c:v>
                </c:pt>
                <c:pt idx="2028" formatCode="General">
                  <c:v>0.12019000000000001</c:v>
                </c:pt>
                <c:pt idx="2029" formatCode="General">
                  <c:v>0.12028999999999999</c:v>
                </c:pt>
                <c:pt idx="2030" formatCode="General">
                  <c:v>0.12037</c:v>
                </c:pt>
                <c:pt idx="2031" formatCode="General">
                  <c:v>0.12046</c:v>
                </c:pt>
                <c:pt idx="2032" formatCode="General">
                  <c:v>0.12055</c:v>
                </c:pt>
                <c:pt idx="2033" formatCode="General">
                  <c:v>0.12064</c:v>
                </c:pt>
                <c:pt idx="2034" formatCode="General">
                  <c:v>0.12071999999999999</c:v>
                </c:pt>
                <c:pt idx="2035" formatCode="General">
                  <c:v>0.12081</c:v>
                </c:pt>
                <c:pt idx="2036" formatCode="General">
                  <c:v>0.12089999999999999</c:v>
                </c:pt>
                <c:pt idx="2037" formatCode="General">
                  <c:v>0.12099</c:v>
                </c:pt>
                <c:pt idx="2038" formatCode="General">
                  <c:v>0.12107</c:v>
                </c:pt>
                <c:pt idx="2039" formatCode="General">
                  <c:v>0.12116</c:v>
                </c:pt>
                <c:pt idx="2040" formatCode="General">
                  <c:v>0.12125</c:v>
                </c:pt>
                <c:pt idx="2041" formatCode="General">
                  <c:v>0.12134</c:v>
                </c:pt>
                <c:pt idx="2042" formatCode="General">
                  <c:v>0.12143</c:v>
                </c:pt>
                <c:pt idx="2043" formatCode="General">
                  <c:v>0.12152</c:v>
                </c:pt>
                <c:pt idx="2044" formatCode="General">
                  <c:v>0.1216</c:v>
                </c:pt>
                <c:pt idx="2045" formatCode="General">
                  <c:v>0.12169000000000001</c:v>
                </c:pt>
                <c:pt idx="2046" formatCode="General">
                  <c:v>0.12178</c:v>
                </c:pt>
                <c:pt idx="2047" formatCode="General">
                  <c:v>0.12187000000000001</c:v>
                </c:pt>
                <c:pt idx="2048" formatCode="General">
                  <c:v>0.12196</c:v>
                </c:pt>
                <c:pt idx="2049" formatCode="General">
                  <c:v>0.12204</c:v>
                </c:pt>
                <c:pt idx="2050" formatCode="General">
                  <c:v>0.12213</c:v>
                </c:pt>
                <c:pt idx="2051" formatCode="General">
                  <c:v>0.12222</c:v>
                </c:pt>
                <c:pt idx="2052" formatCode="General">
                  <c:v>0.12230000000000001</c:v>
                </c:pt>
                <c:pt idx="2053" formatCode="General">
                  <c:v>0.12239</c:v>
                </c:pt>
                <c:pt idx="2054" formatCode="General">
                  <c:v>0.12248000000000001</c:v>
                </c:pt>
                <c:pt idx="2055" formatCode="General">
                  <c:v>0.12257</c:v>
                </c:pt>
                <c:pt idx="2056" formatCode="General">
                  <c:v>0.12266000000000001</c:v>
                </c:pt>
                <c:pt idx="2057" formatCode="General">
                  <c:v>0.12275</c:v>
                </c:pt>
                <c:pt idx="2058" formatCode="General">
                  <c:v>0.12282999999999999</c:v>
                </c:pt>
                <c:pt idx="2059" formatCode="General">
                  <c:v>0.12292</c:v>
                </c:pt>
                <c:pt idx="2060" formatCode="General">
                  <c:v>0.12300999999999999</c:v>
                </c:pt>
                <c:pt idx="2061" formatCode="General">
                  <c:v>0.12309</c:v>
                </c:pt>
                <c:pt idx="2062" formatCode="General">
                  <c:v>0.12318</c:v>
                </c:pt>
                <c:pt idx="2063" formatCode="General">
                  <c:v>0.12327</c:v>
                </c:pt>
                <c:pt idx="2064" formatCode="General">
                  <c:v>0.12336</c:v>
                </c:pt>
                <c:pt idx="2065" formatCode="General">
                  <c:v>0.12345</c:v>
                </c:pt>
                <c:pt idx="2066" formatCode="General">
                  <c:v>0.12353</c:v>
                </c:pt>
                <c:pt idx="2067" formatCode="General">
                  <c:v>0.12361999999999999</c:v>
                </c:pt>
                <c:pt idx="2068" formatCode="General">
                  <c:v>0.12371</c:v>
                </c:pt>
                <c:pt idx="2069" formatCode="General">
                  <c:v>0.12379999999999999</c:v>
                </c:pt>
                <c:pt idx="2070" formatCode="General">
                  <c:v>0.12389</c:v>
                </c:pt>
                <c:pt idx="2071" formatCode="General">
                  <c:v>0.12398000000000001</c:v>
                </c:pt>
                <c:pt idx="2072" formatCode="General">
                  <c:v>0.12406</c:v>
                </c:pt>
                <c:pt idx="2073" formatCode="General">
                  <c:v>0.12415</c:v>
                </c:pt>
                <c:pt idx="2074" formatCode="General">
                  <c:v>0.12424</c:v>
                </c:pt>
                <c:pt idx="2075" formatCode="General">
                  <c:v>0.12433</c:v>
                </c:pt>
                <c:pt idx="2076" formatCode="General">
                  <c:v>0.12442</c:v>
                </c:pt>
                <c:pt idx="2077" formatCode="General">
                  <c:v>0.1245</c:v>
                </c:pt>
                <c:pt idx="2078" formatCode="General">
                  <c:v>0.12459000000000001</c:v>
                </c:pt>
                <c:pt idx="2079" formatCode="General">
                  <c:v>0.12469</c:v>
                </c:pt>
                <c:pt idx="2080" formatCode="General">
                  <c:v>0.12477000000000001</c:v>
                </c:pt>
                <c:pt idx="2081" formatCode="General">
                  <c:v>0.12486</c:v>
                </c:pt>
                <c:pt idx="2082" formatCode="General">
                  <c:v>0.12495000000000001</c:v>
                </c:pt>
                <c:pt idx="2083" formatCode="General">
                  <c:v>0.12504000000000001</c:v>
                </c:pt>
                <c:pt idx="2084" formatCode="General">
                  <c:v>0.12512999999999999</c:v>
                </c:pt>
                <c:pt idx="2085" formatCode="General">
                  <c:v>0.12520999999999999</c:v>
                </c:pt>
                <c:pt idx="2086" formatCode="General">
                  <c:v>0.12529999999999999</c:v>
                </c:pt>
                <c:pt idx="2087" formatCode="General">
                  <c:v>0.12539</c:v>
                </c:pt>
                <c:pt idx="2088" formatCode="General">
                  <c:v>0.12547</c:v>
                </c:pt>
                <c:pt idx="2089" formatCode="General">
                  <c:v>0.12556</c:v>
                </c:pt>
                <c:pt idx="2090" formatCode="General">
                  <c:v>0.12565000000000001</c:v>
                </c:pt>
                <c:pt idx="2091" formatCode="General">
                  <c:v>0.12573000000000001</c:v>
                </c:pt>
                <c:pt idx="2092" formatCode="General">
                  <c:v>0.12581999999999999</c:v>
                </c:pt>
                <c:pt idx="2093" formatCode="General">
                  <c:v>0.12592</c:v>
                </c:pt>
                <c:pt idx="2094" formatCode="General">
                  <c:v>0.126</c:v>
                </c:pt>
                <c:pt idx="2095" formatCode="General">
                  <c:v>0.12608</c:v>
                </c:pt>
                <c:pt idx="2096" formatCode="General">
                  <c:v>0.12617999999999999</c:v>
                </c:pt>
                <c:pt idx="2097" formatCode="General">
                  <c:v>0.12626999999999999</c:v>
                </c:pt>
                <c:pt idx="2098" formatCode="General">
                  <c:v>0.12634999999999999</c:v>
                </c:pt>
                <c:pt idx="2099" formatCode="General">
                  <c:v>0.12644</c:v>
                </c:pt>
                <c:pt idx="2100" formatCode="General">
                  <c:v>0.12653</c:v>
                </c:pt>
                <c:pt idx="2101" formatCode="General">
                  <c:v>0.12662000000000001</c:v>
                </c:pt>
                <c:pt idx="2102" formatCode="General">
                  <c:v>0.12670999999999999</c:v>
                </c:pt>
                <c:pt idx="2103" formatCode="General">
                  <c:v>0.12679000000000001</c:v>
                </c:pt>
                <c:pt idx="2104" formatCode="General">
                  <c:v>0.12689</c:v>
                </c:pt>
                <c:pt idx="2105" formatCode="General">
                  <c:v>0.12697</c:v>
                </c:pt>
                <c:pt idx="2106" formatCode="General">
                  <c:v>0.12706000000000001</c:v>
                </c:pt>
                <c:pt idx="2107" formatCode="General">
                  <c:v>0.12715000000000001</c:v>
                </c:pt>
                <c:pt idx="2108" formatCode="General">
                  <c:v>0.12723999999999999</c:v>
                </c:pt>
                <c:pt idx="2109" formatCode="General">
                  <c:v>0.12733</c:v>
                </c:pt>
                <c:pt idx="2110" formatCode="General">
                  <c:v>0.12742000000000001</c:v>
                </c:pt>
                <c:pt idx="2111" formatCode="General">
                  <c:v>0.1275</c:v>
                </c:pt>
                <c:pt idx="2112" formatCode="General">
                  <c:v>0.12759999999999999</c:v>
                </c:pt>
                <c:pt idx="2113" formatCode="General">
                  <c:v>0.12767999999999999</c:v>
                </c:pt>
                <c:pt idx="2114" formatCode="General">
                  <c:v>0.12776999999999999</c:v>
                </c:pt>
                <c:pt idx="2115" formatCode="General">
                  <c:v>0.12786</c:v>
                </c:pt>
                <c:pt idx="2116" formatCode="General">
                  <c:v>0.12795000000000001</c:v>
                </c:pt>
                <c:pt idx="2117" formatCode="General">
                  <c:v>0.12803999999999999</c:v>
                </c:pt>
                <c:pt idx="2118" formatCode="General">
                  <c:v>0.12812000000000001</c:v>
                </c:pt>
                <c:pt idx="2119" formatCode="General">
                  <c:v>0.12820999999999999</c:v>
                </c:pt>
                <c:pt idx="2120" formatCode="General">
                  <c:v>0.1283</c:v>
                </c:pt>
                <c:pt idx="2121" formatCode="General">
                  <c:v>0.12839999999999999</c:v>
                </c:pt>
                <c:pt idx="2122" formatCode="General">
                  <c:v>0.12848000000000001</c:v>
                </c:pt>
                <c:pt idx="2123" formatCode="General">
                  <c:v>0.12856999999999999</c:v>
                </c:pt>
                <c:pt idx="2124" formatCode="General">
                  <c:v>0.12866</c:v>
                </c:pt>
                <c:pt idx="2125" formatCode="General">
                  <c:v>0.12875</c:v>
                </c:pt>
                <c:pt idx="2126" formatCode="General">
                  <c:v>0.12884000000000001</c:v>
                </c:pt>
                <c:pt idx="2127" formatCode="General">
                  <c:v>0.12892000000000001</c:v>
                </c:pt>
                <c:pt idx="2128" formatCode="General">
                  <c:v>0.12901000000000001</c:v>
                </c:pt>
                <c:pt idx="2129" formatCode="General">
                  <c:v>0.12911</c:v>
                </c:pt>
                <c:pt idx="2130" formatCode="General">
                  <c:v>0.12919</c:v>
                </c:pt>
                <c:pt idx="2131" formatCode="General">
                  <c:v>0.12928000000000001</c:v>
                </c:pt>
                <c:pt idx="2132" formatCode="General">
                  <c:v>0.12938</c:v>
                </c:pt>
                <c:pt idx="2133" formatCode="General">
                  <c:v>0.12945999999999999</c:v>
                </c:pt>
                <c:pt idx="2134" formatCode="General">
                  <c:v>0.12955</c:v>
                </c:pt>
                <c:pt idx="2135" formatCode="General">
                  <c:v>0.12964000000000001</c:v>
                </c:pt>
                <c:pt idx="2136" formatCode="General">
                  <c:v>0.12972</c:v>
                </c:pt>
                <c:pt idx="2137" formatCode="General">
                  <c:v>0.12981000000000001</c:v>
                </c:pt>
                <c:pt idx="2138" formatCode="General">
                  <c:v>0.12989999999999999</c:v>
                </c:pt>
                <c:pt idx="2139" formatCode="General">
                  <c:v>0.12998999999999999</c:v>
                </c:pt>
                <c:pt idx="2140" formatCode="General">
                  <c:v>0.13008</c:v>
                </c:pt>
                <c:pt idx="2141" formatCode="General">
                  <c:v>0.13017000000000001</c:v>
                </c:pt>
                <c:pt idx="2142" formatCode="General">
                  <c:v>0.13025999999999999</c:v>
                </c:pt>
                <c:pt idx="2143" formatCode="General">
                  <c:v>0.13034999999999999</c:v>
                </c:pt>
                <c:pt idx="2144" formatCode="General">
                  <c:v>0.13044</c:v>
                </c:pt>
                <c:pt idx="2145" formatCode="General">
                  <c:v>0.13052</c:v>
                </c:pt>
                <c:pt idx="2146" formatCode="General">
                  <c:v>0.13062000000000001</c:v>
                </c:pt>
                <c:pt idx="2147" formatCode="General">
                  <c:v>0.13070000000000001</c:v>
                </c:pt>
                <c:pt idx="2148" formatCode="General">
                  <c:v>0.13078999999999999</c:v>
                </c:pt>
                <c:pt idx="2149" formatCode="General">
                  <c:v>0.13088</c:v>
                </c:pt>
                <c:pt idx="2150" formatCode="General">
                  <c:v>0.13097</c:v>
                </c:pt>
                <c:pt idx="2151" formatCode="General">
                  <c:v>0.13106000000000001</c:v>
                </c:pt>
                <c:pt idx="2152" formatCode="General">
                  <c:v>0.13114999999999999</c:v>
                </c:pt>
                <c:pt idx="2153" formatCode="General">
                  <c:v>0.13124</c:v>
                </c:pt>
                <c:pt idx="2154" formatCode="General">
                  <c:v>0.13133</c:v>
                </c:pt>
                <c:pt idx="2155" formatCode="General">
                  <c:v>0.13142000000000001</c:v>
                </c:pt>
                <c:pt idx="2156" formatCode="General">
                  <c:v>0.13150999999999999</c:v>
                </c:pt>
                <c:pt idx="2157" formatCode="General">
                  <c:v>0.13159000000000001</c:v>
                </c:pt>
                <c:pt idx="2158" formatCode="General">
                  <c:v>0.13167999999999999</c:v>
                </c:pt>
                <c:pt idx="2159" formatCode="General">
                  <c:v>0.13177</c:v>
                </c:pt>
                <c:pt idx="2160" formatCode="General">
                  <c:v>0.13186</c:v>
                </c:pt>
                <c:pt idx="2161" formatCode="General">
                  <c:v>0.13195000000000001</c:v>
                </c:pt>
                <c:pt idx="2162" formatCode="General">
                  <c:v>0.13203000000000001</c:v>
                </c:pt>
                <c:pt idx="2163" formatCode="General">
                  <c:v>0.13211999999999999</c:v>
                </c:pt>
                <c:pt idx="2164" formatCode="General">
                  <c:v>0.13220999999999999</c:v>
                </c:pt>
                <c:pt idx="2165" formatCode="General">
                  <c:v>0.1323</c:v>
                </c:pt>
                <c:pt idx="2166" formatCode="General">
                  <c:v>0.13238</c:v>
                </c:pt>
                <c:pt idx="2167" formatCode="General">
                  <c:v>0.13247</c:v>
                </c:pt>
                <c:pt idx="2168" formatCode="General">
                  <c:v>0.13256000000000001</c:v>
                </c:pt>
                <c:pt idx="2169" formatCode="General">
                  <c:v>0.13264999999999999</c:v>
                </c:pt>
                <c:pt idx="2170" formatCode="General">
                  <c:v>0.13274</c:v>
                </c:pt>
                <c:pt idx="2171" formatCode="General">
                  <c:v>0.13284000000000001</c:v>
                </c:pt>
                <c:pt idx="2172" formatCode="General">
                  <c:v>0.13292000000000001</c:v>
                </c:pt>
                <c:pt idx="2173" formatCode="General">
                  <c:v>0.13300999999999999</c:v>
                </c:pt>
                <c:pt idx="2174" formatCode="General">
                  <c:v>0.1331</c:v>
                </c:pt>
                <c:pt idx="2175" formatCode="General">
                  <c:v>0.13319</c:v>
                </c:pt>
                <c:pt idx="2176" formatCode="General">
                  <c:v>0.13327</c:v>
                </c:pt>
                <c:pt idx="2177" formatCode="General">
                  <c:v>0.13336000000000001</c:v>
                </c:pt>
                <c:pt idx="2178" formatCode="General">
                  <c:v>0.13345000000000001</c:v>
                </c:pt>
                <c:pt idx="2179" formatCode="General">
                  <c:v>0.13353999999999999</c:v>
                </c:pt>
                <c:pt idx="2180" formatCode="General">
                  <c:v>0.13363</c:v>
                </c:pt>
                <c:pt idx="2181" formatCode="General">
                  <c:v>0.13372000000000001</c:v>
                </c:pt>
                <c:pt idx="2182" formatCode="General">
                  <c:v>0.13381000000000001</c:v>
                </c:pt>
                <c:pt idx="2183" formatCode="General">
                  <c:v>0.13389999999999999</c:v>
                </c:pt>
                <c:pt idx="2184" formatCode="General">
                  <c:v>0.13399</c:v>
                </c:pt>
                <c:pt idx="2185" formatCode="General">
                  <c:v>0.13408</c:v>
                </c:pt>
                <c:pt idx="2186" formatCode="General">
                  <c:v>0.13417000000000001</c:v>
                </c:pt>
                <c:pt idx="2187" formatCode="General">
                  <c:v>0.13425999999999999</c:v>
                </c:pt>
                <c:pt idx="2188" formatCode="General">
                  <c:v>0.13435</c:v>
                </c:pt>
                <c:pt idx="2189" formatCode="General">
                  <c:v>0.13444</c:v>
                </c:pt>
                <c:pt idx="2190" formatCode="General">
                  <c:v>0.13453000000000001</c:v>
                </c:pt>
                <c:pt idx="2191" formatCode="General">
                  <c:v>0.13461999999999999</c:v>
                </c:pt>
                <c:pt idx="2192" formatCode="General">
                  <c:v>0.13471</c:v>
                </c:pt>
                <c:pt idx="2193" formatCode="General">
                  <c:v>0.1348</c:v>
                </c:pt>
                <c:pt idx="2194" formatCode="General">
                  <c:v>0.13488</c:v>
                </c:pt>
                <c:pt idx="2195" formatCode="General">
                  <c:v>0.13497000000000001</c:v>
                </c:pt>
                <c:pt idx="2196" formatCode="General">
                  <c:v>0.13507</c:v>
                </c:pt>
                <c:pt idx="2197" formatCode="General">
                  <c:v>0.13514999999999999</c:v>
                </c:pt>
                <c:pt idx="2198" formatCode="General">
                  <c:v>0.13524</c:v>
                </c:pt>
                <c:pt idx="2199" formatCode="General">
                  <c:v>0.13533000000000001</c:v>
                </c:pt>
                <c:pt idx="2200" formatCode="General">
                  <c:v>0.13542999999999999</c:v>
                </c:pt>
                <c:pt idx="2201" formatCode="General">
                  <c:v>0.13550999999999999</c:v>
                </c:pt>
                <c:pt idx="2202" formatCode="General">
                  <c:v>0.1356</c:v>
                </c:pt>
                <c:pt idx="2203" formatCode="General">
                  <c:v>0.13569000000000001</c:v>
                </c:pt>
                <c:pt idx="2204" formatCode="General">
                  <c:v>0.13578000000000001</c:v>
                </c:pt>
                <c:pt idx="2205" formatCode="General">
                  <c:v>0.13586999999999999</c:v>
                </c:pt>
                <c:pt idx="2206" formatCode="General">
                  <c:v>0.13596</c:v>
                </c:pt>
                <c:pt idx="2207" formatCode="General">
                  <c:v>0.13605</c:v>
                </c:pt>
                <c:pt idx="2208" formatCode="General">
                  <c:v>0.13614000000000001</c:v>
                </c:pt>
                <c:pt idx="2209" formatCode="General">
                  <c:v>0.13622999999999999</c:v>
                </c:pt>
                <c:pt idx="2210" formatCode="General">
                  <c:v>0.13632</c:v>
                </c:pt>
                <c:pt idx="2211" formatCode="General">
                  <c:v>0.13641</c:v>
                </c:pt>
                <c:pt idx="2212" formatCode="General">
                  <c:v>0.13650000000000001</c:v>
                </c:pt>
                <c:pt idx="2213" formatCode="General">
                  <c:v>0.13658999999999999</c:v>
                </c:pt>
                <c:pt idx="2214" formatCode="General">
                  <c:v>0.13668</c:v>
                </c:pt>
                <c:pt idx="2215" formatCode="General">
                  <c:v>0.13677</c:v>
                </c:pt>
                <c:pt idx="2216" formatCode="General">
                  <c:v>0.13686000000000001</c:v>
                </c:pt>
                <c:pt idx="2217" formatCode="General">
                  <c:v>0.13694999999999999</c:v>
                </c:pt>
                <c:pt idx="2218" formatCode="General">
                  <c:v>0.13704</c:v>
                </c:pt>
                <c:pt idx="2219" formatCode="General">
                  <c:v>0.13713</c:v>
                </c:pt>
                <c:pt idx="2220" formatCode="General">
                  <c:v>0.13722000000000001</c:v>
                </c:pt>
                <c:pt idx="2221" formatCode="General">
                  <c:v>0.13730999999999999</c:v>
                </c:pt>
                <c:pt idx="2222" formatCode="General">
                  <c:v>0.13739999999999999</c:v>
                </c:pt>
                <c:pt idx="2223" formatCode="General">
                  <c:v>0.13749</c:v>
                </c:pt>
                <c:pt idx="2224" formatCode="General">
                  <c:v>0.13758000000000001</c:v>
                </c:pt>
                <c:pt idx="2225" formatCode="General">
                  <c:v>0.13766999999999999</c:v>
                </c:pt>
                <c:pt idx="2226" formatCode="General">
                  <c:v>0.13775999999999999</c:v>
                </c:pt>
                <c:pt idx="2227" formatCode="General">
                  <c:v>0.13785</c:v>
                </c:pt>
                <c:pt idx="2228" formatCode="General">
                  <c:v>0.13794000000000001</c:v>
                </c:pt>
                <c:pt idx="2229" formatCode="General">
                  <c:v>0.13803000000000001</c:v>
                </c:pt>
                <c:pt idx="2230" formatCode="General">
                  <c:v>0.13811999999999999</c:v>
                </c:pt>
                <c:pt idx="2231" formatCode="General">
                  <c:v>0.13821</c:v>
                </c:pt>
                <c:pt idx="2232" formatCode="General">
                  <c:v>0.13830000000000001</c:v>
                </c:pt>
                <c:pt idx="2233" formatCode="General">
                  <c:v>0.13839000000000001</c:v>
                </c:pt>
                <c:pt idx="2234" formatCode="General">
                  <c:v>0.13847999999999999</c:v>
                </c:pt>
                <c:pt idx="2235" formatCode="General">
                  <c:v>0.13857</c:v>
                </c:pt>
                <c:pt idx="2236" formatCode="General">
                  <c:v>0.13866000000000001</c:v>
                </c:pt>
                <c:pt idx="2237" formatCode="General">
                  <c:v>0.13875000000000001</c:v>
                </c:pt>
                <c:pt idx="2238" formatCode="General">
                  <c:v>0.13883999999999999</c:v>
                </c:pt>
                <c:pt idx="2239" formatCode="General">
                  <c:v>0.13893</c:v>
                </c:pt>
                <c:pt idx="2240" formatCode="General">
                  <c:v>0.13902</c:v>
                </c:pt>
                <c:pt idx="2241" formatCode="General">
                  <c:v>0.13911000000000001</c:v>
                </c:pt>
                <c:pt idx="2242" formatCode="General">
                  <c:v>0.13919999999999999</c:v>
                </c:pt>
                <c:pt idx="2243" formatCode="General">
                  <c:v>0.13929</c:v>
                </c:pt>
                <c:pt idx="2244" formatCode="General">
                  <c:v>0.13938</c:v>
                </c:pt>
                <c:pt idx="2245" formatCode="General">
                  <c:v>0.13947000000000001</c:v>
                </c:pt>
                <c:pt idx="2246" formatCode="General">
                  <c:v>0.13955999999999999</c:v>
                </c:pt>
                <c:pt idx="2247" formatCode="General">
                  <c:v>0.13965</c:v>
                </c:pt>
                <c:pt idx="2248" formatCode="General">
                  <c:v>0.13974</c:v>
                </c:pt>
                <c:pt idx="2249" formatCode="General">
                  <c:v>0.13983000000000001</c:v>
                </c:pt>
                <c:pt idx="2250" formatCode="General">
                  <c:v>0.13991999999999999</c:v>
                </c:pt>
                <c:pt idx="2251" formatCode="General">
                  <c:v>0.14001</c:v>
                </c:pt>
                <c:pt idx="2252" formatCode="General">
                  <c:v>0.1401</c:v>
                </c:pt>
                <c:pt idx="2253" formatCode="General">
                  <c:v>0.14019000000000001</c:v>
                </c:pt>
                <c:pt idx="2254" formatCode="General">
                  <c:v>0.14027999999999999</c:v>
                </c:pt>
                <c:pt idx="2255" formatCode="General">
                  <c:v>0.14036999999999999</c:v>
                </c:pt>
                <c:pt idx="2256" formatCode="General">
                  <c:v>0.14046</c:v>
                </c:pt>
                <c:pt idx="2257" formatCode="General">
                  <c:v>0.14055000000000001</c:v>
                </c:pt>
                <c:pt idx="2258" formatCode="General">
                  <c:v>0.14063999999999999</c:v>
                </c:pt>
                <c:pt idx="2259" formatCode="General">
                  <c:v>0.14074</c:v>
                </c:pt>
                <c:pt idx="2260" formatCode="General">
                  <c:v>0.14082</c:v>
                </c:pt>
                <c:pt idx="2261" formatCode="General">
                  <c:v>0.14091000000000001</c:v>
                </c:pt>
                <c:pt idx="2262" formatCode="General">
                  <c:v>0.14099999999999999</c:v>
                </c:pt>
                <c:pt idx="2263" formatCode="General">
                  <c:v>0.14108999999999999</c:v>
                </c:pt>
                <c:pt idx="2264" formatCode="General">
                  <c:v>0.14118</c:v>
                </c:pt>
                <c:pt idx="2265" formatCode="General">
                  <c:v>0.14127000000000001</c:v>
                </c:pt>
                <c:pt idx="2266" formatCode="General">
                  <c:v>0.14136000000000001</c:v>
                </c:pt>
                <c:pt idx="2267" formatCode="General">
                  <c:v>0.14146</c:v>
                </c:pt>
                <c:pt idx="2268" formatCode="General">
                  <c:v>0.14154</c:v>
                </c:pt>
                <c:pt idx="2269" formatCode="General">
                  <c:v>0.14163000000000001</c:v>
                </c:pt>
                <c:pt idx="2270" formatCode="General">
                  <c:v>0.14172999999999999</c:v>
                </c:pt>
                <c:pt idx="2271" formatCode="General">
                  <c:v>0.14182</c:v>
                </c:pt>
                <c:pt idx="2272" formatCode="General">
                  <c:v>0.1419</c:v>
                </c:pt>
                <c:pt idx="2273" formatCode="General">
                  <c:v>0.14199000000000001</c:v>
                </c:pt>
                <c:pt idx="2274" formatCode="General">
                  <c:v>0.14208000000000001</c:v>
                </c:pt>
                <c:pt idx="2275" formatCode="General">
                  <c:v>0.14216999999999999</c:v>
                </c:pt>
                <c:pt idx="2276" formatCode="General">
                  <c:v>0.14227000000000001</c:v>
                </c:pt>
                <c:pt idx="2277" formatCode="General">
                  <c:v>0.14235999999999999</c:v>
                </c:pt>
                <c:pt idx="2278" formatCode="General">
                  <c:v>0.14244999999999999</c:v>
                </c:pt>
                <c:pt idx="2279" formatCode="General">
                  <c:v>0.14254</c:v>
                </c:pt>
                <c:pt idx="2280" formatCode="General">
                  <c:v>0.14263000000000001</c:v>
                </c:pt>
                <c:pt idx="2281" formatCode="General">
                  <c:v>0.14272000000000001</c:v>
                </c:pt>
                <c:pt idx="2282" formatCode="General">
                  <c:v>0.14280999999999999</c:v>
                </c:pt>
                <c:pt idx="2283" formatCode="General">
                  <c:v>0.1429</c:v>
                </c:pt>
                <c:pt idx="2284" formatCode="General">
                  <c:v>0.14299000000000001</c:v>
                </c:pt>
                <c:pt idx="2285" formatCode="General">
                  <c:v>0.14308000000000001</c:v>
                </c:pt>
                <c:pt idx="2286" formatCode="General">
                  <c:v>0.14316999999999999</c:v>
                </c:pt>
                <c:pt idx="2287" formatCode="General">
                  <c:v>0.14326</c:v>
                </c:pt>
                <c:pt idx="2288" formatCode="General">
                  <c:v>0.14335999999999999</c:v>
                </c:pt>
                <c:pt idx="2289" formatCode="General">
                  <c:v>0.14344999999999999</c:v>
                </c:pt>
                <c:pt idx="2290" formatCode="General">
                  <c:v>0.14354</c:v>
                </c:pt>
                <c:pt idx="2291" formatCode="General">
                  <c:v>0.14363000000000001</c:v>
                </c:pt>
                <c:pt idx="2292" formatCode="General">
                  <c:v>0.14371</c:v>
                </c:pt>
                <c:pt idx="2293" formatCode="General">
                  <c:v>0.14380000000000001</c:v>
                </c:pt>
                <c:pt idx="2294" formatCode="General">
                  <c:v>0.1439</c:v>
                </c:pt>
                <c:pt idx="2295" formatCode="General">
                  <c:v>0.14399000000000001</c:v>
                </c:pt>
                <c:pt idx="2296" formatCode="General">
                  <c:v>0.14408000000000001</c:v>
                </c:pt>
                <c:pt idx="2297" formatCode="General">
                  <c:v>0.14416999999999999</c:v>
                </c:pt>
                <c:pt idx="2298" formatCode="General">
                  <c:v>0.14426</c:v>
                </c:pt>
                <c:pt idx="2299" formatCode="General">
                  <c:v>0.14435000000000001</c:v>
                </c:pt>
                <c:pt idx="2300" formatCode="General">
                  <c:v>0.14444000000000001</c:v>
                </c:pt>
                <c:pt idx="2301" formatCode="General">
                  <c:v>0.14452999999999999</c:v>
                </c:pt>
                <c:pt idx="2302" formatCode="General">
                  <c:v>0.14462</c:v>
                </c:pt>
                <c:pt idx="2303" formatCode="General">
                  <c:v>0.14471000000000001</c:v>
                </c:pt>
                <c:pt idx="2304" formatCode="General">
                  <c:v>0.14480000000000001</c:v>
                </c:pt>
                <c:pt idx="2305" formatCode="General">
                  <c:v>0.14488999999999999</c:v>
                </c:pt>
                <c:pt idx="2306" formatCode="General">
                  <c:v>0.14498</c:v>
                </c:pt>
                <c:pt idx="2307" formatCode="General">
                  <c:v>0.14507</c:v>
                </c:pt>
                <c:pt idx="2308" formatCode="General">
                  <c:v>0.14516000000000001</c:v>
                </c:pt>
                <c:pt idx="2309" formatCode="General">
                  <c:v>0.14524999999999999</c:v>
                </c:pt>
                <c:pt idx="2310" formatCode="General">
                  <c:v>0.14534</c:v>
                </c:pt>
                <c:pt idx="2311" formatCode="General">
                  <c:v>0.14543</c:v>
                </c:pt>
                <c:pt idx="2312" formatCode="General">
                  <c:v>0.14552000000000001</c:v>
                </c:pt>
                <c:pt idx="2313" formatCode="General">
                  <c:v>0.14562</c:v>
                </c:pt>
                <c:pt idx="2314" formatCode="General">
                  <c:v>0.14571000000000001</c:v>
                </c:pt>
                <c:pt idx="2315" formatCode="General">
                  <c:v>0.14580000000000001</c:v>
                </c:pt>
                <c:pt idx="2316" formatCode="General">
                  <c:v>0.14588999999999999</c:v>
                </c:pt>
                <c:pt idx="2317" formatCode="General">
                  <c:v>0.14598</c:v>
                </c:pt>
                <c:pt idx="2318" formatCode="General">
                  <c:v>0.14607000000000001</c:v>
                </c:pt>
                <c:pt idx="2319" formatCode="General">
                  <c:v>0.14616000000000001</c:v>
                </c:pt>
                <c:pt idx="2320" formatCode="General">
                  <c:v>0.14624999999999999</c:v>
                </c:pt>
                <c:pt idx="2321" formatCode="General">
                  <c:v>0.14634</c:v>
                </c:pt>
                <c:pt idx="2322" formatCode="General">
                  <c:v>0.14643</c:v>
                </c:pt>
                <c:pt idx="2323" formatCode="General">
                  <c:v>0.14652000000000001</c:v>
                </c:pt>
                <c:pt idx="2324" formatCode="General">
                  <c:v>0.14662</c:v>
                </c:pt>
                <c:pt idx="2325" formatCode="General">
                  <c:v>0.14671000000000001</c:v>
                </c:pt>
                <c:pt idx="2326" formatCode="General">
                  <c:v>0.14680000000000001</c:v>
                </c:pt>
                <c:pt idx="2327" formatCode="General">
                  <c:v>0.14688999999999999</c:v>
                </c:pt>
                <c:pt idx="2328" formatCode="General">
                  <c:v>0.14698</c:v>
                </c:pt>
                <c:pt idx="2329" formatCode="General">
                  <c:v>0.14707000000000001</c:v>
                </c:pt>
                <c:pt idx="2330" formatCode="General">
                  <c:v>0.14716000000000001</c:v>
                </c:pt>
                <c:pt idx="2331" formatCode="General">
                  <c:v>0.14724999999999999</c:v>
                </c:pt>
                <c:pt idx="2332" formatCode="General">
                  <c:v>0.14734</c:v>
                </c:pt>
                <c:pt idx="2333" formatCode="General">
                  <c:v>0.14743000000000001</c:v>
                </c:pt>
                <c:pt idx="2334" formatCode="General">
                  <c:v>0.14752999999999999</c:v>
                </c:pt>
                <c:pt idx="2335" formatCode="General">
                  <c:v>0.14762</c:v>
                </c:pt>
                <c:pt idx="2336" formatCode="General">
                  <c:v>0.14771000000000001</c:v>
                </c:pt>
                <c:pt idx="2337" formatCode="General">
                  <c:v>0.14779999999999999</c:v>
                </c:pt>
                <c:pt idx="2338" formatCode="General">
                  <c:v>0.14788999999999999</c:v>
                </c:pt>
                <c:pt idx="2339" formatCode="General">
                  <c:v>0.14798</c:v>
                </c:pt>
                <c:pt idx="2340" formatCode="General">
                  <c:v>0.14807000000000001</c:v>
                </c:pt>
                <c:pt idx="2341" formatCode="General">
                  <c:v>0.14815999999999999</c:v>
                </c:pt>
                <c:pt idx="2342" formatCode="General">
                  <c:v>0.14826</c:v>
                </c:pt>
                <c:pt idx="2343" formatCode="General">
                  <c:v>0.14834</c:v>
                </c:pt>
                <c:pt idx="2344" formatCode="General">
                  <c:v>0.14843000000000001</c:v>
                </c:pt>
                <c:pt idx="2345" formatCode="General">
                  <c:v>0.14853</c:v>
                </c:pt>
                <c:pt idx="2346" formatCode="General">
                  <c:v>0.14862</c:v>
                </c:pt>
                <c:pt idx="2347" formatCode="General">
                  <c:v>0.14871000000000001</c:v>
                </c:pt>
                <c:pt idx="2348" formatCode="General">
                  <c:v>0.14879999999999999</c:v>
                </c:pt>
                <c:pt idx="2349" formatCode="General">
                  <c:v>0.14888999999999999</c:v>
                </c:pt>
                <c:pt idx="2350" formatCode="General">
                  <c:v>0.14898</c:v>
                </c:pt>
                <c:pt idx="2351" formatCode="General">
                  <c:v>0.14907000000000001</c:v>
                </c:pt>
                <c:pt idx="2352" formatCode="General">
                  <c:v>0.14915999999999999</c:v>
                </c:pt>
                <c:pt idx="2353" formatCode="General">
                  <c:v>0.14924999999999999</c:v>
                </c:pt>
                <c:pt idx="2354" formatCode="General">
                  <c:v>0.14934</c:v>
                </c:pt>
                <c:pt idx="2355" formatCode="General">
                  <c:v>0.14943999999999999</c:v>
                </c:pt>
                <c:pt idx="2356" formatCode="General">
                  <c:v>0.14953</c:v>
                </c:pt>
                <c:pt idx="2357" formatCode="General">
                  <c:v>0.14962</c:v>
                </c:pt>
                <c:pt idx="2358" formatCode="General">
                  <c:v>0.1497</c:v>
                </c:pt>
                <c:pt idx="2359" formatCode="General">
                  <c:v>0.14979999999999999</c:v>
                </c:pt>
                <c:pt idx="2360" formatCode="General">
                  <c:v>0.14989</c:v>
                </c:pt>
                <c:pt idx="2361" formatCode="General">
                  <c:v>0.14998</c:v>
                </c:pt>
              </c:numCache>
            </c:numRef>
          </c:xVal>
          <c:yVal>
            <c:numRef>
              <c:f>'Bao vs iso Bao'!$D$8:$D$2369</c:f>
              <c:numCache>
                <c:formatCode>General</c:formatCode>
                <c:ptCount val="2362"/>
                <c:pt idx="0">
                  <c:v>0</c:v>
                </c:pt>
                <c:pt idx="1">
                  <c:v>1.6217200000000001</c:v>
                </c:pt>
                <c:pt idx="2">
                  <c:v>3.6447600000000002</c:v>
                </c:pt>
                <c:pt idx="3">
                  <c:v>5.6404100000000001</c:v>
                </c:pt>
                <c:pt idx="4">
                  <c:v>7.8215599999999998</c:v>
                </c:pt>
                <c:pt idx="5">
                  <c:v>10.273759999999999</c:v>
                </c:pt>
                <c:pt idx="6">
                  <c:v>12.50257</c:v>
                </c:pt>
                <c:pt idx="7">
                  <c:v>14.0945</c:v>
                </c:pt>
                <c:pt idx="8">
                  <c:v>15.76552</c:v>
                </c:pt>
                <c:pt idx="9">
                  <c:v>17.49858</c:v>
                </c:pt>
                <c:pt idx="10">
                  <c:v>18.54973</c:v>
                </c:pt>
                <c:pt idx="11">
                  <c:v>20.128080000000001</c:v>
                </c:pt>
                <c:pt idx="12">
                  <c:v>22.153880000000001</c:v>
                </c:pt>
                <c:pt idx="13">
                  <c:v>24.07563</c:v>
                </c:pt>
                <c:pt idx="14">
                  <c:v>25.799510000000001</c:v>
                </c:pt>
                <c:pt idx="15">
                  <c:v>27.5243</c:v>
                </c:pt>
                <c:pt idx="16">
                  <c:v>29.515070000000001</c:v>
                </c:pt>
                <c:pt idx="17">
                  <c:v>31.56193</c:v>
                </c:pt>
                <c:pt idx="18">
                  <c:v>33.388309999999997</c:v>
                </c:pt>
                <c:pt idx="19">
                  <c:v>35.386569999999999</c:v>
                </c:pt>
                <c:pt idx="20">
                  <c:v>37.657550000000001</c:v>
                </c:pt>
                <c:pt idx="21">
                  <c:v>39.684640000000002</c:v>
                </c:pt>
                <c:pt idx="22">
                  <c:v>41.824950000000001</c:v>
                </c:pt>
                <c:pt idx="23">
                  <c:v>43.911749999999998</c:v>
                </c:pt>
                <c:pt idx="24">
                  <c:v>46.054389999999998</c:v>
                </c:pt>
                <c:pt idx="25">
                  <c:v>48.048259999999999</c:v>
                </c:pt>
                <c:pt idx="26">
                  <c:v>50.154449999999997</c:v>
                </c:pt>
                <c:pt idx="27">
                  <c:v>52.112389999999998</c:v>
                </c:pt>
                <c:pt idx="28">
                  <c:v>54.033760000000001</c:v>
                </c:pt>
                <c:pt idx="29">
                  <c:v>55.72184</c:v>
                </c:pt>
                <c:pt idx="30">
                  <c:v>57.450760000000002</c:v>
                </c:pt>
                <c:pt idx="31">
                  <c:v>58.971719999999998</c:v>
                </c:pt>
                <c:pt idx="32">
                  <c:v>60.284080000000003</c:v>
                </c:pt>
                <c:pt idx="33">
                  <c:v>61.529110000000003</c:v>
                </c:pt>
                <c:pt idx="34">
                  <c:v>62.576770000000003</c:v>
                </c:pt>
                <c:pt idx="35">
                  <c:v>63.354959999999998</c:v>
                </c:pt>
                <c:pt idx="36">
                  <c:v>64.097989999999996</c:v>
                </c:pt>
                <c:pt idx="37">
                  <c:v>64.868170000000006</c:v>
                </c:pt>
                <c:pt idx="38">
                  <c:v>65.555629999999994</c:v>
                </c:pt>
                <c:pt idx="39">
                  <c:v>66.138400000000004</c:v>
                </c:pt>
                <c:pt idx="40">
                  <c:v>66.851830000000007</c:v>
                </c:pt>
                <c:pt idx="41">
                  <c:v>67.665049999999994</c:v>
                </c:pt>
                <c:pt idx="42">
                  <c:v>68.192629999999994</c:v>
                </c:pt>
                <c:pt idx="43">
                  <c:v>68.825540000000004</c:v>
                </c:pt>
                <c:pt idx="44">
                  <c:v>69.502399999999994</c:v>
                </c:pt>
                <c:pt idx="45">
                  <c:v>70.32647</c:v>
                </c:pt>
                <c:pt idx="46">
                  <c:v>70.844359999999995</c:v>
                </c:pt>
                <c:pt idx="47">
                  <c:v>71.525360000000006</c:v>
                </c:pt>
                <c:pt idx="48">
                  <c:v>72.266189999999995</c:v>
                </c:pt>
                <c:pt idx="49">
                  <c:v>72.948350000000005</c:v>
                </c:pt>
                <c:pt idx="50">
                  <c:v>73.420360000000002</c:v>
                </c:pt>
                <c:pt idx="51">
                  <c:v>74.212890000000002</c:v>
                </c:pt>
                <c:pt idx="52">
                  <c:v>74.928269999999998</c:v>
                </c:pt>
                <c:pt idx="53">
                  <c:v>75.510909999999996</c:v>
                </c:pt>
                <c:pt idx="54">
                  <c:v>76.050250000000005</c:v>
                </c:pt>
                <c:pt idx="55">
                  <c:v>76.864109999999997</c:v>
                </c:pt>
                <c:pt idx="56">
                  <c:v>77.479709999999997</c:v>
                </c:pt>
                <c:pt idx="57">
                  <c:v>78.078249999999997</c:v>
                </c:pt>
                <c:pt idx="58">
                  <c:v>78.75394</c:v>
                </c:pt>
                <c:pt idx="59">
                  <c:v>79.575819999999993</c:v>
                </c:pt>
                <c:pt idx="60">
                  <c:v>80.14734</c:v>
                </c:pt>
                <c:pt idx="61">
                  <c:v>80.725840000000005</c:v>
                </c:pt>
                <c:pt idx="62">
                  <c:v>81.541899999999998</c:v>
                </c:pt>
                <c:pt idx="63">
                  <c:v>82.229619999999997</c:v>
                </c:pt>
                <c:pt idx="64">
                  <c:v>82.846379999999996</c:v>
                </c:pt>
                <c:pt idx="65">
                  <c:v>83.471670000000003</c:v>
                </c:pt>
                <c:pt idx="66">
                  <c:v>84.433000000000007</c:v>
                </c:pt>
                <c:pt idx="67">
                  <c:v>84.946489999999997</c:v>
                </c:pt>
                <c:pt idx="68">
                  <c:v>85.557050000000004</c:v>
                </c:pt>
                <c:pt idx="69">
                  <c:v>86.264539999999997</c:v>
                </c:pt>
                <c:pt idx="70">
                  <c:v>87.179079999999999</c:v>
                </c:pt>
                <c:pt idx="71">
                  <c:v>87.613349999999997</c:v>
                </c:pt>
                <c:pt idx="72">
                  <c:v>88.399680000000004</c:v>
                </c:pt>
                <c:pt idx="73">
                  <c:v>89.190790000000007</c:v>
                </c:pt>
                <c:pt idx="74">
                  <c:v>89.974279999999993</c:v>
                </c:pt>
                <c:pt idx="75">
                  <c:v>90.508709999999994</c:v>
                </c:pt>
                <c:pt idx="76">
                  <c:v>91.310419999999993</c:v>
                </c:pt>
                <c:pt idx="77">
                  <c:v>92.169910000000002</c:v>
                </c:pt>
                <c:pt idx="78">
                  <c:v>92.908550000000005</c:v>
                </c:pt>
                <c:pt idx="79">
                  <c:v>93.564210000000003</c:v>
                </c:pt>
                <c:pt idx="80">
                  <c:v>94.490899999999996</c:v>
                </c:pt>
                <c:pt idx="81">
                  <c:v>95.328280000000007</c:v>
                </c:pt>
                <c:pt idx="82">
                  <c:v>95.972700000000003</c:v>
                </c:pt>
                <c:pt idx="83">
                  <c:v>96.885440000000003</c:v>
                </c:pt>
                <c:pt idx="84">
                  <c:v>97.820920000000001</c:v>
                </c:pt>
                <c:pt idx="85">
                  <c:v>98.616169999999997</c:v>
                </c:pt>
                <c:pt idx="86">
                  <c:v>99.402109999999993</c:v>
                </c:pt>
                <c:pt idx="87">
                  <c:v>100.55136</c:v>
                </c:pt>
                <c:pt idx="88">
                  <c:v>101.48477</c:v>
                </c:pt>
                <c:pt idx="89">
                  <c:v>102.39543999999999</c:v>
                </c:pt>
                <c:pt idx="90">
                  <c:v>103.36116</c:v>
                </c:pt>
                <c:pt idx="91">
                  <c:v>104.54893</c:v>
                </c:pt>
                <c:pt idx="92">
                  <c:v>105.42729</c:v>
                </c:pt>
                <c:pt idx="93">
                  <c:v>106.42946000000001</c:v>
                </c:pt>
                <c:pt idx="94">
                  <c:v>107.44790999999999</c:v>
                </c:pt>
                <c:pt idx="95">
                  <c:v>108.65352</c:v>
                </c:pt>
                <c:pt idx="96">
                  <c:v>109.54156999999999</c:v>
                </c:pt>
                <c:pt idx="97">
                  <c:v>110.59001000000001</c:v>
                </c:pt>
                <c:pt idx="98">
                  <c:v>111.75619</c:v>
                </c:pt>
                <c:pt idx="99">
                  <c:v>112.88231</c:v>
                </c:pt>
                <c:pt idx="100">
                  <c:v>113.91834</c:v>
                </c:pt>
                <c:pt idx="101">
                  <c:v>115.12304</c:v>
                </c:pt>
                <c:pt idx="102">
                  <c:v>116.23585</c:v>
                </c:pt>
                <c:pt idx="103">
                  <c:v>117.41392</c:v>
                </c:pt>
                <c:pt idx="104">
                  <c:v>118.54327000000001</c:v>
                </c:pt>
                <c:pt idx="105">
                  <c:v>119.7565</c:v>
                </c:pt>
                <c:pt idx="106">
                  <c:v>120.90304</c:v>
                </c:pt>
                <c:pt idx="107">
                  <c:v>122.03161</c:v>
                </c:pt>
                <c:pt idx="108">
                  <c:v>123.40239</c:v>
                </c:pt>
                <c:pt idx="109">
                  <c:v>124.57013000000001</c:v>
                </c:pt>
                <c:pt idx="110">
                  <c:v>125.71046</c:v>
                </c:pt>
                <c:pt idx="111">
                  <c:v>126.94735</c:v>
                </c:pt>
                <c:pt idx="112">
                  <c:v>128.50488999999999</c:v>
                </c:pt>
                <c:pt idx="113">
                  <c:v>129.56236999999999</c:v>
                </c:pt>
                <c:pt idx="114">
                  <c:v>130.92204000000001</c:v>
                </c:pt>
                <c:pt idx="115">
                  <c:v>132.26749000000001</c:v>
                </c:pt>
                <c:pt idx="116">
                  <c:v>133.69953000000001</c:v>
                </c:pt>
                <c:pt idx="117">
                  <c:v>134.87567000000001</c:v>
                </c:pt>
                <c:pt idx="118">
                  <c:v>136.27280999999999</c:v>
                </c:pt>
                <c:pt idx="119">
                  <c:v>137.53813</c:v>
                </c:pt>
                <c:pt idx="120">
                  <c:v>138.86936</c:v>
                </c:pt>
                <c:pt idx="121">
                  <c:v>140.18765999999999</c:v>
                </c:pt>
                <c:pt idx="122">
                  <c:v>141.74119999999999</c:v>
                </c:pt>
                <c:pt idx="123">
                  <c:v>143.00264000000001</c:v>
                </c:pt>
                <c:pt idx="124">
                  <c:v>144.27958000000001</c:v>
                </c:pt>
                <c:pt idx="125">
                  <c:v>145.72197</c:v>
                </c:pt>
                <c:pt idx="126">
                  <c:v>147.18244000000001</c:v>
                </c:pt>
                <c:pt idx="127">
                  <c:v>148.44516999999999</c:v>
                </c:pt>
                <c:pt idx="128">
                  <c:v>149.78933000000001</c:v>
                </c:pt>
                <c:pt idx="129">
                  <c:v>151.28599</c:v>
                </c:pt>
                <c:pt idx="130">
                  <c:v>152.6728</c:v>
                </c:pt>
                <c:pt idx="131">
                  <c:v>154.04798</c:v>
                </c:pt>
                <c:pt idx="132">
                  <c:v>155.36627999999999</c:v>
                </c:pt>
                <c:pt idx="133">
                  <c:v>156.93532999999999</c:v>
                </c:pt>
                <c:pt idx="134">
                  <c:v>158.20063999999999</c:v>
                </c:pt>
                <c:pt idx="135">
                  <c:v>159.48016999999999</c:v>
                </c:pt>
                <c:pt idx="136">
                  <c:v>160.95228</c:v>
                </c:pt>
                <c:pt idx="137">
                  <c:v>162.65056999999999</c:v>
                </c:pt>
                <c:pt idx="138">
                  <c:v>163.74010999999999</c:v>
                </c:pt>
                <c:pt idx="139">
                  <c:v>165.16569000000001</c:v>
                </c:pt>
                <c:pt idx="140">
                  <c:v>166.63650999999999</c:v>
                </c:pt>
                <c:pt idx="141">
                  <c:v>168.36194</c:v>
                </c:pt>
                <c:pt idx="142">
                  <c:v>169.42563000000001</c:v>
                </c:pt>
                <c:pt idx="143">
                  <c:v>170.92488</c:v>
                </c:pt>
                <c:pt idx="144">
                  <c:v>172.48358999999999</c:v>
                </c:pt>
                <c:pt idx="145">
                  <c:v>173.86134999999999</c:v>
                </c:pt>
                <c:pt idx="146">
                  <c:v>175.15251000000001</c:v>
                </c:pt>
                <c:pt idx="147">
                  <c:v>176.77196000000001</c:v>
                </c:pt>
                <c:pt idx="148">
                  <c:v>178.27250000000001</c:v>
                </c:pt>
                <c:pt idx="149">
                  <c:v>179.66189</c:v>
                </c:pt>
                <c:pt idx="150">
                  <c:v>181.10298</c:v>
                </c:pt>
                <c:pt idx="151">
                  <c:v>182.81936999999999</c:v>
                </c:pt>
                <c:pt idx="152">
                  <c:v>184.15317999999999</c:v>
                </c:pt>
                <c:pt idx="153">
                  <c:v>185.50509</c:v>
                </c:pt>
                <c:pt idx="154">
                  <c:v>187.04311999999999</c:v>
                </c:pt>
                <c:pt idx="155">
                  <c:v>188.61215999999999</c:v>
                </c:pt>
                <c:pt idx="156">
                  <c:v>190.04808</c:v>
                </c:pt>
                <c:pt idx="157">
                  <c:v>191.36250999999999</c:v>
                </c:pt>
                <c:pt idx="158">
                  <c:v>193.18358000000001</c:v>
                </c:pt>
                <c:pt idx="159">
                  <c:v>194.55229</c:v>
                </c:pt>
                <c:pt idx="160">
                  <c:v>195.97787</c:v>
                </c:pt>
                <c:pt idx="161">
                  <c:v>197.39182</c:v>
                </c:pt>
                <c:pt idx="162">
                  <c:v>199.23098999999999</c:v>
                </c:pt>
                <c:pt idx="163">
                  <c:v>200.42651000000001</c:v>
                </c:pt>
                <c:pt idx="164">
                  <c:v>201.96453</c:v>
                </c:pt>
                <c:pt idx="165">
                  <c:v>203.44828000000001</c:v>
                </c:pt>
                <c:pt idx="166">
                  <c:v>205.29777999999999</c:v>
                </c:pt>
                <c:pt idx="167">
                  <c:v>206.37311</c:v>
                </c:pt>
                <c:pt idx="168">
                  <c:v>208.02486999999999</c:v>
                </c:pt>
                <c:pt idx="169">
                  <c:v>209.64948999999999</c:v>
                </c:pt>
                <c:pt idx="170">
                  <c:v>211.22757999999999</c:v>
                </c:pt>
                <c:pt idx="171">
                  <c:v>212.55751000000001</c:v>
                </c:pt>
                <c:pt idx="172">
                  <c:v>214.22091</c:v>
                </c:pt>
                <c:pt idx="173">
                  <c:v>215.75118000000001</c:v>
                </c:pt>
                <c:pt idx="174">
                  <c:v>217.18322000000001</c:v>
                </c:pt>
                <c:pt idx="175">
                  <c:v>218.77164999999999</c:v>
                </c:pt>
                <c:pt idx="176">
                  <c:v>220.36266000000001</c:v>
                </c:pt>
                <c:pt idx="177">
                  <c:v>221.88258999999999</c:v>
                </c:pt>
                <c:pt idx="178">
                  <c:v>223.33789999999999</c:v>
                </c:pt>
                <c:pt idx="179">
                  <c:v>225.04911000000001</c:v>
                </c:pt>
                <c:pt idx="180">
                  <c:v>226.63754</c:v>
                </c:pt>
                <c:pt idx="181">
                  <c:v>228.06054</c:v>
                </c:pt>
                <c:pt idx="182">
                  <c:v>229.50421</c:v>
                </c:pt>
                <c:pt idx="183">
                  <c:v>231.27099999999999</c:v>
                </c:pt>
                <c:pt idx="184">
                  <c:v>232.73665</c:v>
                </c:pt>
                <c:pt idx="185">
                  <c:v>234.23589999999999</c:v>
                </c:pt>
                <c:pt idx="186">
                  <c:v>235.74032</c:v>
                </c:pt>
                <c:pt idx="187">
                  <c:v>237.50065000000001</c:v>
                </c:pt>
                <c:pt idx="188">
                  <c:v>238.93269000000001</c:v>
                </c:pt>
                <c:pt idx="189">
                  <c:v>240.52241000000001</c:v>
                </c:pt>
                <c:pt idx="190">
                  <c:v>242.08758</c:v>
                </c:pt>
                <c:pt idx="191">
                  <c:v>243.81688</c:v>
                </c:pt>
                <c:pt idx="192">
                  <c:v>245.18430000000001</c:v>
                </c:pt>
                <c:pt idx="193">
                  <c:v>246.81151</c:v>
                </c:pt>
                <c:pt idx="194">
                  <c:v>248.46584999999999</c:v>
                </c:pt>
                <c:pt idx="195">
                  <c:v>250.01034000000001</c:v>
                </c:pt>
                <c:pt idx="196">
                  <c:v>251.46693999999999</c:v>
                </c:pt>
                <c:pt idx="197">
                  <c:v>253.21692999999999</c:v>
                </c:pt>
                <c:pt idx="198">
                  <c:v>254.76400000000001</c:v>
                </c:pt>
                <c:pt idx="199">
                  <c:v>256.32916</c:v>
                </c:pt>
                <c:pt idx="200">
                  <c:v>257.96929</c:v>
                </c:pt>
                <c:pt idx="201">
                  <c:v>259.67791999999997</c:v>
                </c:pt>
                <c:pt idx="202">
                  <c:v>261.13968999999997</c:v>
                </c:pt>
                <c:pt idx="203">
                  <c:v>262.72552999999999</c:v>
                </c:pt>
                <c:pt idx="204">
                  <c:v>264.55435999999997</c:v>
                </c:pt>
                <c:pt idx="205">
                  <c:v>266.02647000000002</c:v>
                </c:pt>
                <c:pt idx="206">
                  <c:v>267.52055000000001</c:v>
                </c:pt>
                <c:pt idx="207">
                  <c:v>269.20979</c:v>
                </c:pt>
                <c:pt idx="208">
                  <c:v>271.09548999999998</c:v>
                </c:pt>
                <c:pt idx="209">
                  <c:v>272.43705999999997</c:v>
                </c:pt>
                <c:pt idx="210">
                  <c:v>274.06168000000002</c:v>
                </c:pt>
                <c:pt idx="211">
                  <c:v>275.63330000000002</c:v>
                </c:pt>
                <c:pt idx="212">
                  <c:v>277.53192000000001</c:v>
                </c:pt>
                <c:pt idx="213">
                  <c:v>278.94457999999997</c:v>
                </c:pt>
                <c:pt idx="214">
                  <c:v>280.62347999999997</c:v>
                </c:pt>
                <c:pt idx="215">
                  <c:v>282.11885000000001</c:v>
                </c:pt>
                <c:pt idx="216">
                  <c:v>283.75252</c:v>
                </c:pt>
                <c:pt idx="217">
                  <c:v>285.33060999999998</c:v>
                </c:pt>
                <c:pt idx="218">
                  <c:v>287.09093999999999</c:v>
                </c:pt>
                <c:pt idx="219">
                  <c:v>288.74011000000002</c:v>
                </c:pt>
                <c:pt idx="220">
                  <c:v>290.17345</c:v>
                </c:pt>
                <c:pt idx="221">
                  <c:v>291.86009999999999</c:v>
                </c:pt>
                <c:pt idx="222">
                  <c:v>293.6773</c:v>
                </c:pt>
                <c:pt idx="223">
                  <c:v>295.19335000000001</c:v>
                </c:pt>
                <c:pt idx="224">
                  <c:v>296.62281000000002</c:v>
                </c:pt>
                <c:pt idx="225">
                  <c:v>298.45292999999998</c:v>
                </c:pt>
                <c:pt idx="226">
                  <c:v>300.20161999999999</c:v>
                </c:pt>
                <c:pt idx="227">
                  <c:v>301.65176000000002</c:v>
                </c:pt>
                <c:pt idx="228">
                  <c:v>303.21821999999997</c:v>
                </c:pt>
                <c:pt idx="229">
                  <c:v>305.14139</c:v>
                </c:pt>
                <c:pt idx="230">
                  <c:v>306.62513999999999</c:v>
                </c:pt>
                <c:pt idx="231">
                  <c:v>308.09078</c:v>
                </c:pt>
                <c:pt idx="232">
                  <c:v>309.75288</c:v>
                </c:pt>
                <c:pt idx="233">
                  <c:v>311.80529999999999</c:v>
                </c:pt>
                <c:pt idx="234">
                  <c:v>312.98273</c:v>
                </c:pt>
                <c:pt idx="235">
                  <c:v>314.61252000000002</c:v>
                </c:pt>
                <c:pt idx="236">
                  <c:v>316.36509000000001</c:v>
                </c:pt>
                <c:pt idx="237">
                  <c:v>318.23140000000001</c:v>
                </c:pt>
                <c:pt idx="238">
                  <c:v>319.57168000000001</c:v>
                </c:pt>
                <c:pt idx="239">
                  <c:v>321.29453000000001</c:v>
                </c:pt>
                <c:pt idx="240">
                  <c:v>322.98635000000002</c:v>
                </c:pt>
                <c:pt idx="241">
                  <c:v>324.70143999999999</c:v>
                </c:pt>
                <c:pt idx="242">
                  <c:v>326.09213</c:v>
                </c:pt>
                <c:pt idx="243">
                  <c:v>327.87441999999999</c:v>
                </c:pt>
                <c:pt idx="244">
                  <c:v>329.50033999999999</c:v>
                </c:pt>
                <c:pt idx="245">
                  <c:v>331.06292000000002</c:v>
                </c:pt>
                <c:pt idx="246">
                  <c:v>332.71208999999999</c:v>
                </c:pt>
                <c:pt idx="247">
                  <c:v>334.58228000000003</c:v>
                </c:pt>
                <c:pt idx="248">
                  <c:v>336.13839999999999</c:v>
                </c:pt>
                <c:pt idx="249">
                  <c:v>337.54199999999997</c:v>
                </c:pt>
                <c:pt idx="250">
                  <c:v>339.41090000000003</c:v>
                </c:pt>
                <c:pt idx="251">
                  <c:v>341.14407999999997</c:v>
                </c:pt>
                <c:pt idx="252">
                  <c:v>342.52055000000001</c:v>
                </c:pt>
                <c:pt idx="253">
                  <c:v>343.95776000000001</c:v>
                </c:pt>
                <c:pt idx="254">
                  <c:v>345.95073000000002</c:v>
                </c:pt>
                <c:pt idx="255">
                  <c:v>347.50556</c:v>
                </c:pt>
                <c:pt idx="256">
                  <c:v>349.02936</c:v>
                </c:pt>
                <c:pt idx="257">
                  <c:v>350.65656999999999</c:v>
                </c:pt>
                <c:pt idx="258">
                  <c:v>352.80074999999999</c:v>
                </c:pt>
                <c:pt idx="259">
                  <c:v>353.99498999999997</c:v>
                </c:pt>
                <c:pt idx="260">
                  <c:v>355.57566000000003</c:v>
                </c:pt>
                <c:pt idx="261">
                  <c:v>357.22095999999999</c:v>
                </c:pt>
                <c:pt idx="262">
                  <c:v>359.06270999999998</c:v>
                </c:pt>
                <c:pt idx="263">
                  <c:v>360.35</c:v>
                </c:pt>
                <c:pt idx="264">
                  <c:v>362.05345999999997</c:v>
                </c:pt>
                <c:pt idx="265">
                  <c:v>363.73365000000001</c:v>
                </c:pt>
                <c:pt idx="266">
                  <c:v>365.41255000000001</c:v>
                </c:pt>
                <c:pt idx="267">
                  <c:v>366.96609000000001</c:v>
                </c:pt>
                <c:pt idx="268">
                  <c:v>368.59199999999998</c:v>
                </c:pt>
                <c:pt idx="269">
                  <c:v>370.22437000000002</c:v>
                </c:pt>
                <c:pt idx="270">
                  <c:v>371.77273000000002</c:v>
                </c:pt>
                <c:pt idx="271">
                  <c:v>373.40382</c:v>
                </c:pt>
                <c:pt idx="272">
                  <c:v>375.01938999999999</c:v>
                </c:pt>
                <c:pt idx="273">
                  <c:v>376.60523000000001</c:v>
                </c:pt>
                <c:pt idx="274">
                  <c:v>378.16135000000003</c:v>
                </c:pt>
                <c:pt idx="275">
                  <c:v>380.01215000000002</c:v>
                </c:pt>
                <c:pt idx="276">
                  <c:v>381.69364000000002</c:v>
                </c:pt>
                <c:pt idx="277">
                  <c:v>383.22131999999999</c:v>
                </c:pt>
                <c:pt idx="278">
                  <c:v>384.73867000000001</c:v>
                </c:pt>
                <c:pt idx="279">
                  <c:v>386.56619999999998</c:v>
                </c:pt>
                <c:pt idx="280">
                  <c:v>388.11586</c:v>
                </c:pt>
                <c:pt idx="281">
                  <c:v>389.55306999999999</c:v>
                </c:pt>
                <c:pt idx="282">
                  <c:v>391.14666999999997</c:v>
                </c:pt>
                <c:pt idx="283">
                  <c:v>392.95222999999999</c:v>
                </c:pt>
                <c:pt idx="284">
                  <c:v>394.33386999999999</c:v>
                </c:pt>
                <c:pt idx="285">
                  <c:v>396.02828</c:v>
                </c:pt>
                <c:pt idx="286">
                  <c:v>397.56112999999999</c:v>
                </c:pt>
                <c:pt idx="287">
                  <c:v>399.19609000000003</c:v>
                </c:pt>
                <c:pt idx="288">
                  <c:v>400.55446000000001</c:v>
                </c:pt>
                <c:pt idx="289">
                  <c:v>402.30574000000001</c:v>
                </c:pt>
                <c:pt idx="290">
                  <c:v>403.70289000000002</c:v>
                </c:pt>
                <c:pt idx="291">
                  <c:v>405.28226999999998</c:v>
                </c:pt>
                <c:pt idx="292">
                  <c:v>406.83580999999998</c:v>
                </c:pt>
                <c:pt idx="293">
                  <c:v>408.56641000000002</c:v>
                </c:pt>
                <c:pt idx="294">
                  <c:v>410.06824</c:v>
                </c:pt>
                <c:pt idx="295">
                  <c:v>411.59334000000001</c:v>
                </c:pt>
                <c:pt idx="296">
                  <c:v>413.33557000000002</c:v>
                </c:pt>
                <c:pt idx="297">
                  <c:v>414.87876999999997</c:v>
                </c:pt>
                <c:pt idx="298">
                  <c:v>416.30563999999998</c:v>
                </c:pt>
                <c:pt idx="299">
                  <c:v>417.85658999999998</c:v>
                </c:pt>
                <c:pt idx="300">
                  <c:v>419.62984</c:v>
                </c:pt>
                <c:pt idx="301">
                  <c:v>420.92747000000003</c:v>
                </c:pt>
                <c:pt idx="302">
                  <c:v>422.49779999999998</c:v>
                </c:pt>
                <c:pt idx="303">
                  <c:v>424.08364999999998</c:v>
                </c:pt>
                <c:pt idx="304">
                  <c:v>426.00553000000002</c:v>
                </c:pt>
                <c:pt idx="305">
                  <c:v>427.22949</c:v>
                </c:pt>
                <c:pt idx="306">
                  <c:v>428.83600999999999</c:v>
                </c:pt>
                <c:pt idx="307">
                  <c:v>430.39859000000001</c:v>
                </c:pt>
                <c:pt idx="308">
                  <c:v>432.02449999999999</c:v>
                </c:pt>
                <c:pt idx="309">
                  <c:v>433.40485000000001</c:v>
                </c:pt>
                <c:pt idx="310">
                  <c:v>435.03980999999999</c:v>
                </c:pt>
                <c:pt idx="311">
                  <c:v>436.66055</c:v>
                </c:pt>
                <c:pt idx="312">
                  <c:v>438.11844000000002</c:v>
                </c:pt>
                <c:pt idx="313">
                  <c:v>439.73917999999998</c:v>
                </c:pt>
                <c:pt idx="314">
                  <c:v>441.55507999999998</c:v>
                </c:pt>
                <c:pt idx="315">
                  <c:v>443.05175000000003</c:v>
                </c:pt>
                <c:pt idx="316">
                  <c:v>444.38556999999997</c:v>
                </c:pt>
                <c:pt idx="317">
                  <c:v>446.03733</c:v>
                </c:pt>
                <c:pt idx="318">
                  <c:v>447.77956</c:v>
                </c:pt>
                <c:pt idx="319">
                  <c:v>449.07848000000001</c:v>
                </c:pt>
                <c:pt idx="320">
                  <c:v>450.51310999999998</c:v>
                </c:pt>
                <c:pt idx="321">
                  <c:v>452.36520000000002</c:v>
                </c:pt>
                <c:pt idx="322">
                  <c:v>453.89287999999999</c:v>
                </c:pt>
                <c:pt idx="323">
                  <c:v>455.28744</c:v>
                </c:pt>
                <c:pt idx="324">
                  <c:v>456.84744000000001</c:v>
                </c:pt>
                <c:pt idx="325">
                  <c:v>458.77190999999999</c:v>
                </c:pt>
                <c:pt idx="326">
                  <c:v>460.00232999999997</c:v>
                </c:pt>
                <c:pt idx="327">
                  <c:v>461.44729000000001</c:v>
                </c:pt>
                <c:pt idx="328">
                  <c:v>463.02150999999998</c:v>
                </c:pt>
                <c:pt idx="329">
                  <c:v>464.96019000000001</c:v>
                </c:pt>
                <c:pt idx="330">
                  <c:v>466.06912</c:v>
                </c:pt>
                <c:pt idx="331">
                  <c:v>467.71442000000002</c:v>
                </c:pt>
                <c:pt idx="332">
                  <c:v>469.31448</c:v>
                </c:pt>
                <c:pt idx="333">
                  <c:v>471.07222000000002</c:v>
                </c:pt>
                <c:pt idx="334">
                  <c:v>472.20053999999999</c:v>
                </c:pt>
                <c:pt idx="335">
                  <c:v>473.94794000000002</c:v>
                </c:pt>
                <c:pt idx="336">
                  <c:v>475.56997000000001</c:v>
                </c:pt>
                <c:pt idx="337">
                  <c:v>476.98521</c:v>
                </c:pt>
                <c:pt idx="338">
                  <c:v>478.32936999999998</c:v>
                </c:pt>
                <c:pt idx="339">
                  <c:v>479.95011</c:v>
                </c:pt>
                <c:pt idx="340">
                  <c:v>481.49331000000001</c:v>
                </c:pt>
                <c:pt idx="341">
                  <c:v>482.82195000000002</c:v>
                </c:pt>
                <c:pt idx="342">
                  <c:v>484.45949000000002</c:v>
                </c:pt>
                <c:pt idx="343">
                  <c:v>486.14744000000002</c:v>
                </c:pt>
                <c:pt idx="344">
                  <c:v>487.50193999999999</c:v>
                </c:pt>
                <c:pt idx="345">
                  <c:v>488.79052000000001</c:v>
                </c:pt>
                <c:pt idx="346">
                  <c:v>490.64519000000001</c:v>
                </c:pt>
                <c:pt idx="347">
                  <c:v>492.17545999999999</c:v>
                </c:pt>
                <c:pt idx="348">
                  <c:v>493.47050999999999</c:v>
                </c:pt>
                <c:pt idx="349">
                  <c:v>494.87153000000001</c:v>
                </c:pt>
                <c:pt idx="350">
                  <c:v>496.86707999999999</c:v>
                </c:pt>
                <c:pt idx="351">
                  <c:v>498.0471</c:v>
                </c:pt>
                <c:pt idx="352">
                  <c:v>499.54892999999998</c:v>
                </c:pt>
                <c:pt idx="353">
                  <c:v>501.04043000000001</c:v>
                </c:pt>
                <c:pt idx="354">
                  <c:v>502.83307000000002</c:v>
                </c:pt>
                <c:pt idx="355">
                  <c:v>504.02859000000001</c:v>
                </c:pt>
                <c:pt idx="356">
                  <c:v>505.54205999999999</c:v>
                </c:pt>
                <c:pt idx="357">
                  <c:v>507.07103000000001</c:v>
                </c:pt>
                <c:pt idx="358">
                  <c:v>508.61680999999999</c:v>
                </c:pt>
                <c:pt idx="359">
                  <c:v>509.92865999999998</c:v>
                </c:pt>
                <c:pt idx="360">
                  <c:v>511.46796999999998</c:v>
                </c:pt>
                <c:pt idx="361">
                  <c:v>512.97369000000003</c:v>
                </c:pt>
                <c:pt idx="362">
                  <c:v>514.51428999999996</c:v>
                </c:pt>
                <c:pt idx="363">
                  <c:v>515.92307000000005</c:v>
                </c:pt>
                <c:pt idx="364">
                  <c:v>517.45722000000001</c:v>
                </c:pt>
                <c:pt idx="365">
                  <c:v>518.89443000000006</c:v>
                </c:pt>
                <c:pt idx="366">
                  <c:v>520.25279999999998</c:v>
                </c:pt>
                <c:pt idx="367">
                  <c:v>521.87355000000002</c:v>
                </c:pt>
                <c:pt idx="368">
                  <c:v>523.37021000000004</c:v>
                </c:pt>
                <c:pt idx="369">
                  <c:v>524.67688999999996</c:v>
                </c:pt>
                <c:pt idx="370">
                  <c:v>526.07790999999997</c:v>
                </c:pt>
                <c:pt idx="371">
                  <c:v>527.92224999999996</c:v>
                </c:pt>
                <c:pt idx="372">
                  <c:v>529.27802999999994</c:v>
                </c:pt>
                <c:pt idx="373">
                  <c:v>530.59245999999996</c:v>
                </c:pt>
                <c:pt idx="374">
                  <c:v>532.04389000000003</c:v>
                </c:pt>
                <c:pt idx="375">
                  <c:v>533.75897999999995</c:v>
                </c:pt>
                <c:pt idx="376">
                  <c:v>534.93511999999998</c:v>
                </c:pt>
                <c:pt idx="377">
                  <c:v>536.36716000000001</c:v>
                </c:pt>
                <c:pt idx="378">
                  <c:v>537.77723000000003</c:v>
                </c:pt>
                <c:pt idx="379">
                  <c:v>539.38117</c:v>
                </c:pt>
                <c:pt idx="380">
                  <c:v>540.66845999999998</c:v>
                </c:pt>
                <c:pt idx="381">
                  <c:v>542.24784</c:v>
                </c:pt>
                <c:pt idx="382">
                  <c:v>543.58941000000004</c:v>
                </c:pt>
                <c:pt idx="383">
                  <c:v>544.90643</c:v>
                </c:pt>
                <c:pt idx="384">
                  <c:v>546.33070999999995</c:v>
                </c:pt>
                <c:pt idx="385">
                  <c:v>547.92561000000001</c:v>
                </c:pt>
                <c:pt idx="386">
                  <c:v>549.13792999999998</c:v>
                </c:pt>
                <c:pt idx="387">
                  <c:v>550.44848000000002</c:v>
                </c:pt>
                <c:pt idx="388">
                  <c:v>552.04467</c:v>
                </c:pt>
                <c:pt idx="389">
                  <c:v>553.54391999999996</c:v>
                </c:pt>
                <c:pt idx="390">
                  <c:v>554.83636999999999</c:v>
                </c:pt>
                <c:pt idx="391">
                  <c:v>556.21929999999998</c:v>
                </c:pt>
                <c:pt idx="392">
                  <c:v>557.90079000000003</c:v>
                </c:pt>
                <c:pt idx="393">
                  <c:v>559.16740000000004</c:v>
                </c:pt>
                <c:pt idx="394">
                  <c:v>560.52706000000001</c:v>
                </c:pt>
                <c:pt idx="395">
                  <c:v>561.84924999999998</c:v>
                </c:pt>
                <c:pt idx="396">
                  <c:v>563.54366000000005</c:v>
                </c:pt>
                <c:pt idx="397">
                  <c:v>564.65517</c:v>
                </c:pt>
                <c:pt idx="398">
                  <c:v>566.00320999999997</c:v>
                </c:pt>
                <c:pt idx="399">
                  <c:v>567.46884999999997</c:v>
                </c:pt>
                <c:pt idx="400">
                  <c:v>569.09864000000005</c:v>
                </c:pt>
                <c:pt idx="401">
                  <c:v>570.13648000000001</c:v>
                </c:pt>
                <c:pt idx="402">
                  <c:v>571.59955000000002</c:v>
                </c:pt>
                <c:pt idx="403">
                  <c:v>572.99280999999996</c:v>
                </c:pt>
                <c:pt idx="404">
                  <c:v>574.38220999999999</c:v>
                </c:pt>
                <c:pt idx="405">
                  <c:v>575.53507999999999</c:v>
                </c:pt>
                <c:pt idx="406">
                  <c:v>577.09119999999996</c:v>
                </c:pt>
                <c:pt idx="407">
                  <c:v>578.47412999999995</c:v>
                </c:pt>
                <c:pt idx="408">
                  <c:v>579.59856000000002</c:v>
                </c:pt>
                <c:pt idx="409">
                  <c:v>581.02156000000002</c:v>
                </c:pt>
                <c:pt idx="410">
                  <c:v>582.65264000000002</c:v>
                </c:pt>
                <c:pt idx="411">
                  <c:v>583.81196999999997</c:v>
                </c:pt>
                <c:pt idx="412">
                  <c:v>585.02170999999998</c:v>
                </c:pt>
                <c:pt idx="413">
                  <c:v>586.54681000000005</c:v>
                </c:pt>
                <c:pt idx="414">
                  <c:v>587.87028999999995</c:v>
                </c:pt>
                <c:pt idx="415">
                  <c:v>589.02962000000002</c:v>
                </c:pt>
                <c:pt idx="416">
                  <c:v>590.20834000000002</c:v>
                </c:pt>
                <c:pt idx="417">
                  <c:v>591.96866999999997</c:v>
                </c:pt>
                <c:pt idx="418">
                  <c:v>593.12284</c:v>
                </c:pt>
                <c:pt idx="419">
                  <c:v>594.36747000000003</c:v>
                </c:pt>
                <c:pt idx="420">
                  <c:v>595.57333000000006</c:v>
                </c:pt>
                <c:pt idx="421">
                  <c:v>597.40475000000004</c:v>
                </c:pt>
                <c:pt idx="422">
                  <c:v>598.23320999999999</c:v>
                </c:pt>
                <c:pt idx="423">
                  <c:v>599.52049999999997</c:v>
                </c:pt>
                <c:pt idx="424">
                  <c:v>600.84267999999997</c:v>
                </c:pt>
                <c:pt idx="425">
                  <c:v>602.38458000000003</c:v>
                </c:pt>
                <c:pt idx="426">
                  <c:v>603.22596999999996</c:v>
                </c:pt>
                <c:pt idx="427">
                  <c:v>604.71100999999999</c:v>
                </c:pt>
                <c:pt idx="428">
                  <c:v>606.08230000000003</c:v>
                </c:pt>
                <c:pt idx="429">
                  <c:v>607.58542999999997</c:v>
                </c:pt>
                <c:pt idx="430">
                  <c:v>608.48109999999997</c:v>
                </c:pt>
                <c:pt idx="431">
                  <c:v>609.86791000000005</c:v>
                </c:pt>
                <c:pt idx="432">
                  <c:v>611.23275000000001</c:v>
                </c:pt>
                <c:pt idx="433">
                  <c:v>612.34942999999998</c:v>
                </c:pt>
                <c:pt idx="434">
                  <c:v>613.59276999999997</c:v>
                </c:pt>
                <c:pt idx="435">
                  <c:v>615.03773999999999</c:v>
                </c:pt>
                <c:pt idx="436">
                  <c:v>616.20871</c:v>
                </c:pt>
                <c:pt idx="437">
                  <c:v>617.28791000000001</c:v>
                </c:pt>
                <c:pt idx="438">
                  <c:v>618.82464000000004</c:v>
                </c:pt>
                <c:pt idx="439">
                  <c:v>620.12485000000004</c:v>
                </c:pt>
                <c:pt idx="440">
                  <c:v>621.10452999999995</c:v>
                </c:pt>
                <c:pt idx="441">
                  <c:v>622.27549999999997</c:v>
                </c:pt>
                <c:pt idx="442">
                  <c:v>623.76958000000002</c:v>
                </c:pt>
                <c:pt idx="443">
                  <c:v>624.89273000000003</c:v>
                </c:pt>
                <c:pt idx="444">
                  <c:v>625.90859999999998</c:v>
                </c:pt>
                <c:pt idx="445">
                  <c:v>627.09378000000004</c:v>
                </c:pt>
                <c:pt idx="446">
                  <c:v>628.59045000000003</c:v>
                </c:pt>
                <c:pt idx="447">
                  <c:v>629.67998999999998</c:v>
                </c:pt>
                <c:pt idx="448">
                  <c:v>630.89359999999999</c:v>
                </c:pt>
                <c:pt idx="449">
                  <c:v>632.07749999999999</c:v>
                </c:pt>
                <c:pt idx="450">
                  <c:v>633.45654999999999</c:v>
                </c:pt>
                <c:pt idx="451">
                  <c:v>634.41683999999998</c:v>
                </c:pt>
                <c:pt idx="452">
                  <c:v>635.58910000000003</c:v>
                </c:pt>
                <c:pt idx="453">
                  <c:v>636.76007000000004</c:v>
                </c:pt>
                <c:pt idx="454">
                  <c:v>637.92457000000002</c:v>
                </c:pt>
                <c:pt idx="455">
                  <c:v>639.04772000000003</c:v>
                </c:pt>
                <c:pt idx="456">
                  <c:v>640.41642999999999</c:v>
                </c:pt>
                <c:pt idx="457">
                  <c:v>641.62229000000002</c:v>
                </c:pt>
                <c:pt idx="458">
                  <c:v>642.64720999999997</c:v>
                </c:pt>
                <c:pt idx="459">
                  <c:v>643.89571999999998</c:v>
                </c:pt>
                <c:pt idx="460">
                  <c:v>645.11968000000002</c:v>
                </c:pt>
                <c:pt idx="461">
                  <c:v>646.14589000000001</c:v>
                </c:pt>
                <c:pt idx="462">
                  <c:v>647.23284999999998</c:v>
                </c:pt>
                <c:pt idx="463">
                  <c:v>648.64937999999995</c:v>
                </c:pt>
                <c:pt idx="464">
                  <c:v>649.59546</c:v>
                </c:pt>
                <c:pt idx="465">
                  <c:v>650.69921999999997</c:v>
                </c:pt>
                <c:pt idx="466">
                  <c:v>651.88957000000005</c:v>
                </c:pt>
                <c:pt idx="467">
                  <c:v>653.26603999999998</c:v>
                </c:pt>
                <c:pt idx="468">
                  <c:v>654.10096999999996</c:v>
                </c:pt>
                <c:pt idx="469">
                  <c:v>655.15689999999995</c:v>
                </c:pt>
                <c:pt idx="470">
                  <c:v>656.37568999999996</c:v>
                </c:pt>
                <c:pt idx="471">
                  <c:v>657.70174999999995</c:v>
                </c:pt>
                <c:pt idx="472">
                  <c:v>658.45137999999997</c:v>
                </c:pt>
                <c:pt idx="473">
                  <c:v>659.70764999999994</c:v>
                </c:pt>
                <c:pt idx="474">
                  <c:v>660.74289999999996</c:v>
                </c:pt>
                <c:pt idx="475">
                  <c:v>661.90741000000003</c:v>
                </c:pt>
                <c:pt idx="476">
                  <c:v>662.93102999999996</c:v>
                </c:pt>
                <c:pt idx="477">
                  <c:v>664.24028999999996</c:v>
                </c:pt>
                <c:pt idx="478">
                  <c:v>665.24841000000004</c:v>
                </c:pt>
                <c:pt idx="479">
                  <c:v>666.17121999999995</c:v>
                </c:pt>
                <c:pt idx="480">
                  <c:v>667.33313999999996</c:v>
                </c:pt>
                <c:pt idx="481">
                  <c:v>668.45628999999997</c:v>
                </c:pt>
                <c:pt idx="482">
                  <c:v>669.45019000000002</c:v>
                </c:pt>
                <c:pt idx="483">
                  <c:v>670.33551999999997</c:v>
                </c:pt>
                <c:pt idx="484">
                  <c:v>671.69647999999995</c:v>
                </c:pt>
                <c:pt idx="485">
                  <c:v>672.81961999999999</c:v>
                </c:pt>
                <c:pt idx="486">
                  <c:v>673.77216999999996</c:v>
                </c:pt>
                <c:pt idx="487">
                  <c:v>674.79191000000003</c:v>
                </c:pt>
                <c:pt idx="488">
                  <c:v>676.15545999999995</c:v>
                </c:pt>
                <c:pt idx="489">
                  <c:v>676.92835000000002</c:v>
                </c:pt>
                <c:pt idx="490">
                  <c:v>677.75810000000001</c:v>
                </c:pt>
                <c:pt idx="491">
                  <c:v>678.86315000000002</c:v>
                </c:pt>
                <c:pt idx="492">
                  <c:v>680.30037000000004</c:v>
                </c:pt>
                <c:pt idx="493">
                  <c:v>680.87162999999998</c:v>
                </c:pt>
                <c:pt idx="494">
                  <c:v>681.86036000000001</c:v>
                </c:pt>
                <c:pt idx="495">
                  <c:v>682.90854999999999</c:v>
                </c:pt>
                <c:pt idx="496">
                  <c:v>684.10664999999995</c:v>
                </c:pt>
                <c:pt idx="497">
                  <c:v>684.71281999999997</c:v>
                </c:pt>
                <c:pt idx="498">
                  <c:v>685.90962999999999</c:v>
                </c:pt>
                <c:pt idx="499">
                  <c:v>686.98365999999999</c:v>
                </c:pt>
                <c:pt idx="500">
                  <c:v>687.88063</c:v>
                </c:pt>
                <c:pt idx="501">
                  <c:v>688.72977000000003</c:v>
                </c:pt>
                <c:pt idx="502">
                  <c:v>689.89945</c:v>
                </c:pt>
                <c:pt idx="503">
                  <c:v>690.84811000000002</c:v>
                </c:pt>
                <c:pt idx="504">
                  <c:v>691.76445999999999</c:v>
                </c:pt>
                <c:pt idx="505">
                  <c:v>692.75836000000004</c:v>
                </c:pt>
                <c:pt idx="506">
                  <c:v>693.97456</c:v>
                </c:pt>
                <c:pt idx="507">
                  <c:v>694.88962000000004</c:v>
                </c:pt>
                <c:pt idx="508">
                  <c:v>695.63279</c:v>
                </c:pt>
                <c:pt idx="509">
                  <c:v>696.86838</c:v>
                </c:pt>
                <c:pt idx="510">
                  <c:v>697.89716999999996</c:v>
                </c:pt>
                <c:pt idx="511">
                  <c:v>698.65842999999995</c:v>
                </c:pt>
                <c:pt idx="512">
                  <c:v>699.41063999999994</c:v>
                </c:pt>
                <c:pt idx="513">
                  <c:v>700.85947999999996</c:v>
                </c:pt>
                <c:pt idx="514">
                  <c:v>701.70345999999995</c:v>
                </c:pt>
                <c:pt idx="515">
                  <c:v>702.45955000000004</c:v>
                </c:pt>
                <c:pt idx="516">
                  <c:v>703.39269999999999</c:v>
                </c:pt>
                <c:pt idx="517">
                  <c:v>704.82604000000003</c:v>
                </c:pt>
                <c:pt idx="518">
                  <c:v>705.31200000000001</c:v>
                </c:pt>
                <c:pt idx="519">
                  <c:v>706.20120999999995</c:v>
                </c:pt>
                <c:pt idx="520">
                  <c:v>707.17184999999995</c:v>
                </c:pt>
                <c:pt idx="521">
                  <c:v>708.38028999999995</c:v>
                </c:pt>
                <c:pt idx="522">
                  <c:v>708.87271999999996</c:v>
                </c:pt>
                <c:pt idx="523">
                  <c:v>709.94934000000001</c:v>
                </c:pt>
                <c:pt idx="524">
                  <c:v>710.97167000000002</c:v>
                </c:pt>
                <c:pt idx="525">
                  <c:v>711.91516000000001</c:v>
                </c:pt>
                <c:pt idx="526">
                  <c:v>712.70614999999998</c:v>
                </c:pt>
                <c:pt idx="527">
                  <c:v>713.70392000000004</c:v>
                </c:pt>
                <c:pt idx="528">
                  <c:v>714.67196999999999</c:v>
                </c:pt>
                <c:pt idx="529">
                  <c:v>715.39058</c:v>
                </c:pt>
                <c:pt idx="530">
                  <c:v>716.32761000000005</c:v>
                </c:pt>
                <c:pt idx="531">
                  <c:v>717.29048999999998</c:v>
                </c:pt>
                <c:pt idx="532">
                  <c:v>718.16935999999998</c:v>
                </c:pt>
                <c:pt idx="533">
                  <c:v>719.00300000000004</c:v>
                </c:pt>
                <c:pt idx="534">
                  <c:v>720.12613999999996</c:v>
                </c:pt>
                <c:pt idx="535">
                  <c:v>721.02052000000003</c:v>
                </c:pt>
                <c:pt idx="536">
                  <c:v>721.77143999999998</c:v>
                </c:pt>
                <c:pt idx="537">
                  <c:v>722.49650999999994</c:v>
                </c:pt>
                <c:pt idx="538">
                  <c:v>723.69461999999999</c:v>
                </c:pt>
                <c:pt idx="539">
                  <c:v>724.49464999999998</c:v>
                </c:pt>
                <c:pt idx="540">
                  <c:v>725.23652000000004</c:v>
                </c:pt>
                <c:pt idx="541">
                  <c:v>726.06368999999995</c:v>
                </c:pt>
                <c:pt idx="542">
                  <c:v>727.26954999999998</c:v>
                </c:pt>
                <c:pt idx="543">
                  <c:v>727.94680000000005</c:v>
                </c:pt>
                <c:pt idx="544">
                  <c:v>728.86703</c:v>
                </c:pt>
                <c:pt idx="545">
                  <c:v>729.67481999999995</c:v>
                </c:pt>
                <c:pt idx="546">
                  <c:v>730.63640999999996</c:v>
                </c:pt>
                <c:pt idx="547">
                  <c:v>731.31365000000005</c:v>
                </c:pt>
                <c:pt idx="548">
                  <c:v>732.37347</c:v>
                </c:pt>
                <c:pt idx="549">
                  <c:v>733.04555000000005</c:v>
                </c:pt>
                <c:pt idx="550">
                  <c:v>733.84298999999999</c:v>
                </c:pt>
                <c:pt idx="551">
                  <c:v>734.71281999999997</c:v>
                </c:pt>
                <c:pt idx="552">
                  <c:v>735.77779999999996</c:v>
                </c:pt>
                <c:pt idx="553">
                  <c:v>736.48994000000005</c:v>
                </c:pt>
                <c:pt idx="554">
                  <c:v>737.24473999999998</c:v>
                </c:pt>
                <c:pt idx="555">
                  <c:v>738.23217999999997</c:v>
                </c:pt>
                <c:pt idx="556">
                  <c:v>739.06322999999998</c:v>
                </c:pt>
                <c:pt idx="557">
                  <c:v>739.78313000000003</c:v>
                </c:pt>
                <c:pt idx="558">
                  <c:v>740.48104999999998</c:v>
                </c:pt>
                <c:pt idx="559">
                  <c:v>741.58092999999997</c:v>
                </c:pt>
                <c:pt idx="560">
                  <c:v>742.22586999999999</c:v>
                </c:pt>
                <c:pt idx="561">
                  <c:v>743.01556000000005</c:v>
                </c:pt>
                <c:pt idx="562">
                  <c:v>743.89702</c:v>
                </c:pt>
                <c:pt idx="563">
                  <c:v>744.98656000000005</c:v>
                </c:pt>
                <c:pt idx="564">
                  <c:v>745.45572000000004</c:v>
                </c:pt>
                <c:pt idx="565">
                  <c:v>746.34235000000001</c:v>
                </c:pt>
                <c:pt idx="566">
                  <c:v>747.12687000000005</c:v>
                </c:pt>
                <c:pt idx="567">
                  <c:v>748.15048999999999</c:v>
                </c:pt>
                <c:pt idx="568">
                  <c:v>748.56020000000001</c:v>
                </c:pt>
                <c:pt idx="569">
                  <c:v>749.54118000000005</c:v>
                </c:pt>
                <c:pt idx="570">
                  <c:v>750.32569999999998</c:v>
                </c:pt>
                <c:pt idx="571">
                  <c:v>751.07532000000003</c:v>
                </c:pt>
                <c:pt idx="572">
                  <c:v>751.83916999999997</c:v>
                </c:pt>
                <c:pt idx="573">
                  <c:v>752.79429000000005</c:v>
                </c:pt>
                <c:pt idx="574">
                  <c:v>753.55426</c:v>
                </c:pt>
                <c:pt idx="575">
                  <c:v>754.16170999999997</c:v>
                </c:pt>
                <c:pt idx="576">
                  <c:v>755.01343999999995</c:v>
                </c:pt>
                <c:pt idx="577">
                  <c:v>755.97761000000003</c:v>
                </c:pt>
                <c:pt idx="578">
                  <c:v>756.54759000000001</c:v>
                </c:pt>
                <c:pt idx="579">
                  <c:v>757.17055000000005</c:v>
                </c:pt>
                <c:pt idx="580">
                  <c:v>758.20322999999996</c:v>
                </c:pt>
                <c:pt idx="581">
                  <c:v>759.04202999999995</c:v>
                </c:pt>
                <c:pt idx="582">
                  <c:v>759.57065</c:v>
                </c:pt>
                <c:pt idx="583">
                  <c:v>760.24014</c:v>
                </c:pt>
                <c:pt idx="584">
                  <c:v>761.47185000000002</c:v>
                </c:pt>
                <c:pt idx="585">
                  <c:v>761.87379999999996</c:v>
                </c:pt>
                <c:pt idx="586">
                  <c:v>762.55105000000003</c:v>
                </c:pt>
                <c:pt idx="587">
                  <c:v>763.33040000000005</c:v>
                </c:pt>
                <c:pt idx="588">
                  <c:v>764.42511999999999</c:v>
                </c:pt>
                <c:pt idx="589">
                  <c:v>764.77536999999995</c:v>
                </c:pt>
                <c:pt idx="590">
                  <c:v>765.55731000000003</c:v>
                </c:pt>
                <c:pt idx="591">
                  <c:v>766.44781</c:v>
                </c:pt>
                <c:pt idx="592">
                  <c:v>767.48824000000002</c:v>
                </c:pt>
                <c:pt idx="593">
                  <c:v>767.75577999999996</c:v>
                </c:pt>
                <c:pt idx="594">
                  <c:v>768.59069999999997</c:v>
                </c:pt>
                <c:pt idx="595">
                  <c:v>769.39460999999994</c:v>
                </c:pt>
                <c:pt idx="596">
                  <c:v>770.15070000000003</c:v>
                </c:pt>
                <c:pt idx="597">
                  <c:v>770.54877999999997</c:v>
                </c:pt>
                <c:pt idx="598">
                  <c:v>771.58273999999994</c:v>
                </c:pt>
                <c:pt idx="599">
                  <c:v>772.27161999999998</c:v>
                </c:pt>
                <c:pt idx="600">
                  <c:v>772.91010000000006</c:v>
                </c:pt>
                <c:pt idx="601">
                  <c:v>773.68039999999996</c:v>
                </c:pt>
                <c:pt idx="602">
                  <c:v>774.53729999999996</c:v>
                </c:pt>
                <c:pt idx="603">
                  <c:v>775.17190000000005</c:v>
                </c:pt>
                <c:pt idx="604">
                  <c:v>775.55445999999995</c:v>
                </c:pt>
                <c:pt idx="605">
                  <c:v>776.52638999999999</c:v>
                </c:pt>
                <c:pt idx="606">
                  <c:v>777.34451999999999</c:v>
                </c:pt>
                <c:pt idx="607">
                  <c:v>777.86279000000002</c:v>
                </c:pt>
                <c:pt idx="608">
                  <c:v>778.36427000000003</c:v>
                </c:pt>
                <c:pt idx="609">
                  <c:v>779.61536000000001</c:v>
                </c:pt>
                <c:pt idx="610">
                  <c:v>780.11684000000002</c:v>
                </c:pt>
                <c:pt idx="611">
                  <c:v>780.67776000000003</c:v>
                </c:pt>
                <c:pt idx="612">
                  <c:v>781.33303999999998</c:v>
                </c:pt>
                <c:pt idx="613">
                  <c:v>782.45360000000005</c:v>
                </c:pt>
                <c:pt idx="614">
                  <c:v>782.69658000000004</c:v>
                </c:pt>
                <c:pt idx="615">
                  <c:v>783.37642000000005</c:v>
                </c:pt>
                <c:pt idx="616">
                  <c:v>784.04331999999999</c:v>
                </c:pt>
                <c:pt idx="617">
                  <c:v>784.93769999999995</c:v>
                </c:pt>
                <c:pt idx="618">
                  <c:v>785.35128999999995</c:v>
                </c:pt>
                <c:pt idx="619">
                  <c:v>786.07506999999998</c:v>
                </c:pt>
                <c:pt idx="620">
                  <c:v>786.80142999999998</c:v>
                </c:pt>
                <c:pt idx="621">
                  <c:v>787.51356999999996</c:v>
                </c:pt>
                <c:pt idx="622">
                  <c:v>788.08483999999999</c:v>
                </c:pt>
                <c:pt idx="623">
                  <c:v>788.75690999999995</c:v>
                </c:pt>
                <c:pt idx="624">
                  <c:v>789.41089999999997</c:v>
                </c:pt>
                <c:pt idx="625">
                  <c:v>790.00671999999997</c:v>
                </c:pt>
                <c:pt idx="626">
                  <c:v>790.66070000000002</c:v>
                </c:pt>
                <c:pt idx="627">
                  <c:v>791.32632000000001</c:v>
                </c:pt>
                <c:pt idx="628">
                  <c:v>791.96478999999999</c:v>
                </c:pt>
                <c:pt idx="629">
                  <c:v>792.48564999999996</c:v>
                </c:pt>
                <c:pt idx="630">
                  <c:v>793.41621999999995</c:v>
                </c:pt>
                <c:pt idx="631">
                  <c:v>794.01333999999997</c:v>
                </c:pt>
                <c:pt idx="632">
                  <c:v>794.44889999999998</c:v>
                </c:pt>
                <c:pt idx="633">
                  <c:v>795.08091000000002</c:v>
                </c:pt>
                <c:pt idx="634">
                  <c:v>796.05670999999995</c:v>
                </c:pt>
                <c:pt idx="635">
                  <c:v>796.49226999999996</c:v>
                </c:pt>
                <c:pt idx="636">
                  <c:v>797.02218000000005</c:v>
                </c:pt>
                <c:pt idx="637">
                  <c:v>797.63351</c:v>
                </c:pt>
                <c:pt idx="638">
                  <c:v>798.51108999999997</c:v>
                </c:pt>
                <c:pt idx="639">
                  <c:v>798.89365999999995</c:v>
                </c:pt>
                <c:pt idx="640">
                  <c:v>799.58383000000003</c:v>
                </c:pt>
                <c:pt idx="641">
                  <c:v>800.08918000000006</c:v>
                </c:pt>
                <c:pt idx="642">
                  <c:v>800.81813</c:v>
                </c:pt>
                <c:pt idx="643">
                  <c:v>801.30796999999995</c:v>
                </c:pt>
                <c:pt idx="644">
                  <c:v>802.10928999999999</c:v>
                </c:pt>
                <c:pt idx="645">
                  <c:v>802.47247000000004</c:v>
                </c:pt>
                <c:pt idx="646">
                  <c:v>803.02435000000003</c:v>
                </c:pt>
                <c:pt idx="647">
                  <c:v>803.78948000000003</c:v>
                </c:pt>
                <c:pt idx="648">
                  <c:v>804.55332999999996</c:v>
                </c:pt>
                <c:pt idx="649">
                  <c:v>804.95140000000004</c:v>
                </c:pt>
                <c:pt idx="650">
                  <c:v>805.38567</c:v>
                </c:pt>
                <c:pt idx="651">
                  <c:v>806.23222999999996</c:v>
                </c:pt>
                <c:pt idx="652">
                  <c:v>806.75567000000001</c:v>
                </c:pt>
                <c:pt idx="653">
                  <c:v>807.21061999999995</c:v>
                </c:pt>
                <c:pt idx="654">
                  <c:v>807.77413000000001</c:v>
                </c:pt>
                <c:pt idx="655">
                  <c:v>808.62585999999999</c:v>
                </c:pt>
                <c:pt idx="656">
                  <c:v>808.90115000000003</c:v>
                </c:pt>
                <c:pt idx="657">
                  <c:v>809.52412000000004</c:v>
                </c:pt>
                <c:pt idx="658">
                  <c:v>810.08117000000004</c:v>
                </c:pt>
                <c:pt idx="659">
                  <c:v>811.02077999999995</c:v>
                </c:pt>
                <c:pt idx="660">
                  <c:v>811.24567000000002</c:v>
                </c:pt>
                <c:pt idx="661">
                  <c:v>811.78979000000004</c:v>
                </c:pt>
                <c:pt idx="662">
                  <c:v>812.38045</c:v>
                </c:pt>
                <c:pt idx="663">
                  <c:v>813.14558</c:v>
                </c:pt>
                <c:pt idx="664">
                  <c:v>813.26966000000004</c:v>
                </c:pt>
                <c:pt idx="665">
                  <c:v>814.01927999999998</c:v>
                </c:pt>
                <c:pt idx="666">
                  <c:v>814.63319999999999</c:v>
                </c:pt>
                <c:pt idx="667">
                  <c:v>815.17602999999997</c:v>
                </c:pt>
                <c:pt idx="668">
                  <c:v>815.53404</c:v>
                </c:pt>
                <c:pt idx="669">
                  <c:v>816.33924000000002</c:v>
                </c:pt>
                <c:pt idx="670">
                  <c:v>816.91051000000004</c:v>
                </c:pt>
                <c:pt idx="671">
                  <c:v>817.17159000000004</c:v>
                </c:pt>
                <c:pt idx="672">
                  <c:v>817.76612</c:v>
                </c:pt>
                <c:pt idx="673">
                  <c:v>818.52350000000001</c:v>
                </c:pt>
                <c:pt idx="674">
                  <c:v>818.85954000000004</c:v>
                </c:pt>
                <c:pt idx="675">
                  <c:v>819.22529999999995</c:v>
                </c:pt>
                <c:pt idx="676">
                  <c:v>820.12097000000006</c:v>
                </c:pt>
                <c:pt idx="677">
                  <c:v>820.64829999999995</c:v>
                </c:pt>
                <c:pt idx="678">
                  <c:v>820.99983999999995</c:v>
                </c:pt>
                <c:pt idx="679">
                  <c:v>821.43023000000005</c:v>
                </c:pt>
                <c:pt idx="680">
                  <c:v>822.30523000000005</c:v>
                </c:pt>
                <c:pt idx="681">
                  <c:v>822.58051999999998</c:v>
                </c:pt>
                <c:pt idx="682">
                  <c:v>823.00702999999999</c:v>
                </c:pt>
                <c:pt idx="683">
                  <c:v>823.40899000000002</c:v>
                </c:pt>
                <c:pt idx="684">
                  <c:v>824.52437999999995</c:v>
                </c:pt>
                <c:pt idx="685">
                  <c:v>824.50369999999998</c:v>
                </c:pt>
                <c:pt idx="686">
                  <c:v>825.08918000000006</c:v>
                </c:pt>
                <c:pt idx="687">
                  <c:v>825.64494000000002</c:v>
                </c:pt>
                <c:pt idx="688">
                  <c:v>826.41007000000002</c:v>
                </c:pt>
                <c:pt idx="689">
                  <c:v>826.43462999999997</c:v>
                </c:pt>
                <c:pt idx="690">
                  <c:v>827.03821000000005</c:v>
                </c:pt>
                <c:pt idx="691">
                  <c:v>827.66116999999997</c:v>
                </c:pt>
                <c:pt idx="692">
                  <c:v>828.21693000000005</c:v>
                </c:pt>
                <c:pt idx="693">
                  <c:v>828.38624000000004</c:v>
                </c:pt>
                <c:pt idx="694">
                  <c:v>829.01179000000002</c:v>
                </c:pt>
                <c:pt idx="695">
                  <c:v>829.63863000000003</c:v>
                </c:pt>
                <c:pt idx="696">
                  <c:v>829.93201999999997</c:v>
                </c:pt>
                <c:pt idx="697">
                  <c:v>830.46191999999996</c:v>
                </c:pt>
                <c:pt idx="698">
                  <c:v>831.09263999999996</c:v>
                </c:pt>
                <c:pt idx="699">
                  <c:v>831.40282999999999</c:v>
                </c:pt>
                <c:pt idx="700">
                  <c:v>831.70398</c:v>
                </c:pt>
                <c:pt idx="701">
                  <c:v>832.45488999999998</c:v>
                </c:pt>
                <c:pt idx="702">
                  <c:v>832.92664000000002</c:v>
                </c:pt>
                <c:pt idx="703">
                  <c:v>833.12438999999995</c:v>
                </c:pt>
                <c:pt idx="704">
                  <c:v>833.56381999999996</c:v>
                </c:pt>
                <c:pt idx="705">
                  <c:v>834.48533999999995</c:v>
                </c:pt>
                <c:pt idx="706">
                  <c:v>834.86919999999998</c:v>
                </c:pt>
                <c:pt idx="707">
                  <c:v>835.19232</c:v>
                </c:pt>
                <c:pt idx="708">
                  <c:v>835.60978</c:v>
                </c:pt>
                <c:pt idx="709">
                  <c:v>836.36328000000003</c:v>
                </c:pt>
                <c:pt idx="710">
                  <c:v>836.58687999999995</c:v>
                </c:pt>
                <c:pt idx="711">
                  <c:v>836.98753999999997</c:v>
                </c:pt>
                <c:pt idx="712">
                  <c:v>837.35330999999996</c:v>
                </c:pt>
                <c:pt idx="713">
                  <c:v>838.04348000000005</c:v>
                </c:pt>
                <c:pt idx="714">
                  <c:v>838.38210000000004</c:v>
                </c:pt>
                <c:pt idx="715">
                  <c:v>838.82411999999999</c:v>
                </c:pt>
                <c:pt idx="716">
                  <c:v>839.28810999999996</c:v>
                </c:pt>
                <c:pt idx="717">
                  <c:v>839.71979999999996</c:v>
                </c:pt>
                <c:pt idx="718">
                  <c:v>840.02739999999994</c:v>
                </c:pt>
                <c:pt idx="719">
                  <c:v>840.64260999999999</c:v>
                </c:pt>
                <c:pt idx="720">
                  <c:v>840.98510999999996</c:v>
                </c:pt>
                <c:pt idx="721">
                  <c:v>841.22550999999999</c:v>
                </c:pt>
                <c:pt idx="722">
                  <c:v>841.77738999999997</c:v>
                </c:pt>
                <c:pt idx="723">
                  <c:v>842.26851999999997</c:v>
                </c:pt>
                <c:pt idx="724">
                  <c:v>842.64463000000001</c:v>
                </c:pt>
                <c:pt idx="725">
                  <c:v>843.03882999999996</c:v>
                </c:pt>
                <c:pt idx="726">
                  <c:v>843.79620999999997</c:v>
                </c:pt>
                <c:pt idx="727">
                  <c:v>843.88538000000005</c:v>
                </c:pt>
                <c:pt idx="728">
                  <c:v>844.32870000000003</c:v>
                </c:pt>
                <c:pt idx="729">
                  <c:v>844.72159999999997</c:v>
                </c:pt>
                <c:pt idx="730">
                  <c:v>845.33163999999999</c:v>
                </c:pt>
                <c:pt idx="731">
                  <c:v>845.39626999999996</c:v>
                </c:pt>
                <c:pt idx="732">
                  <c:v>845.85637999999994</c:v>
                </c:pt>
                <c:pt idx="733">
                  <c:v>846.29065000000003</c:v>
                </c:pt>
                <c:pt idx="734">
                  <c:v>846.96919000000003</c:v>
                </c:pt>
                <c:pt idx="735">
                  <c:v>847.13720999999998</c:v>
                </c:pt>
                <c:pt idx="736">
                  <c:v>847.78344000000004</c:v>
                </c:pt>
                <c:pt idx="737">
                  <c:v>848.02254000000005</c:v>
                </c:pt>
                <c:pt idx="738">
                  <c:v>848.37279999999998</c:v>
                </c:pt>
                <c:pt idx="739">
                  <c:v>848.77603999999997</c:v>
                </c:pt>
                <c:pt idx="740">
                  <c:v>849.25554</c:v>
                </c:pt>
                <c:pt idx="741">
                  <c:v>849.61356000000001</c:v>
                </c:pt>
                <c:pt idx="742">
                  <c:v>849.83586000000003</c:v>
                </c:pt>
                <c:pt idx="743">
                  <c:v>850.48208999999997</c:v>
                </c:pt>
                <c:pt idx="744">
                  <c:v>850.92281000000003</c:v>
                </c:pt>
                <c:pt idx="745">
                  <c:v>851.18777</c:v>
                </c:pt>
                <c:pt idx="746">
                  <c:v>851.46822999999995</c:v>
                </c:pt>
                <c:pt idx="747">
                  <c:v>852.12868000000003</c:v>
                </c:pt>
                <c:pt idx="748">
                  <c:v>852.50477999999998</c:v>
                </c:pt>
                <c:pt idx="749">
                  <c:v>852.62239999999997</c:v>
                </c:pt>
                <c:pt idx="750">
                  <c:v>853.03340000000003</c:v>
                </c:pt>
                <c:pt idx="751">
                  <c:v>853.82180000000005</c:v>
                </c:pt>
                <c:pt idx="752">
                  <c:v>853.86573999999996</c:v>
                </c:pt>
                <c:pt idx="753">
                  <c:v>854.14878999999996</c:v>
                </c:pt>
                <c:pt idx="754">
                  <c:v>854.62441000000001</c:v>
                </c:pt>
                <c:pt idx="755">
                  <c:v>855.46968000000004</c:v>
                </c:pt>
                <c:pt idx="756">
                  <c:v>855.3288</c:v>
                </c:pt>
                <c:pt idx="757">
                  <c:v>855.71136999999999</c:v>
                </c:pt>
                <c:pt idx="758">
                  <c:v>856.13917000000004</c:v>
                </c:pt>
                <c:pt idx="759">
                  <c:v>856.55146999999999</c:v>
                </c:pt>
                <c:pt idx="760">
                  <c:v>856.59411999999998</c:v>
                </c:pt>
                <c:pt idx="761">
                  <c:v>857.19511</c:v>
                </c:pt>
                <c:pt idx="762">
                  <c:v>857.61387000000002</c:v>
                </c:pt>
                <c:pt idx="763">
                  <c:v>857.92922999999996</c:v>
                </c:pt>
                <c:pt idx="764">
                  <c:v>858.16704000000004</c:v>
                </c:pt>
                <c:pt idx="765">
                  <c:v>858.72409000000005</c:v>
                </c:pt>
                <c:pt idx="766">
                  <c:v>858.93993</c:v>
                </c:pt>
                <c:pt idx="767">
                  <c:v>859.16351999999995</c:v>
                </c:pt>
                <c:pt idx="768">
                  <c:v>859.53445999999997</c:v>
                </c:pt>
                <c:pt idx="769">
                  <c:v>860.14191000000005</c:v>
                </c:pt>
                <c:pt idx="770">
                  <c:v>860.33578</c:v>
                </c:pt>
                <c:pt idx="771">
                  <c:v>860.48182999999995</c:v>
                </c:pt>
                <c:pt idx="772">
                  <c:v>861.16165999999998</c:v>
                </c:pt>
                <c:pt idx="773">
                  <c:v>861.56877999999995</c:v>
                </c:pt>
                <c:pt idx="774">
                  <c:v>861.74455999999998</c:v>
                </c:pt>
                <c:pt idx="775">
                  <c:v>861.88931000000002</c:v>
                </c:pt>
                <c:pt idx="776">
                  <c:v>862.73586999999998</c:v>
                </c:pt>
                <c:pt idx="777">
                  <c:v>862.78886</c:v>
                </c:pt>
                <c:pt idx="778">
                  <c:v>862.98402999999996</c:v>
                </c:pt>
                <c:pt idx="779">
                  <c:v>863.28904999999997</c:v>
                </c:pt>
                <c:pt idx="780">
                  <c:v>864.11622</c:v>
                </c:pt>
                <c:pt idx="781">
                  <c:v>863.97792000000004</c:v>
                </c:pt>
                <c:pt idx="782">
                  <c:v>864.37987999999996</c:v>
                </c:pt>
                <c:pt idx="783">
                  <c:v>864.85808999999995</c:v>
                </c:pt>
                <c:pt idx="784">
                  <c:v>865.35310000000004</c:v>
                </c:pt>
                <c:pt idx="785">
                  <c:v>865.33888000000002</c:v>
                </c:pt>
                <c:pt idx="786">
                  <c:v>865.77572999999995</c:v>
                </c:pt>
                <c:pt idx="787">
                  <c:v>866.12081999999998</c:v>
                </c:pt>
                <c:pt idx="788">
                  <c:v>866.31469000000004</c:v>
                </c:pt>
                <c:pt idx="789">
                  <c:v>866.65719000000001</c:v>
                </c:pt>
                <c:pt idx="790">
                  <c:v>867.07982000000004</c:v>
                </c:pt>
                <c:pt idx="791">
                  <c:v>867.46367999999995</c:v>
                </c:pt>
                <c:pt idx="792">
                  <c:v>867.70407999999998</c:v>
                </c:pt>
                <c:pt idx="793">
                  <c:v>868.13705000000004</c:v>
                </c:pt>
                <c:pt idx="794">
                  <c:v>868.48730999999998</c:v>
                </c:pt>
                <c:pt idx="795">
                  <c:v>868.62819000000002</c:v>
                </c:pt>
                <c:pt idx="796">
                  <c:v>868.82335</c:v>
                </c:pt>
                <c:pt idx="797">
                  <c:v>869.38557000000003</c:v>
                </c:pt>
                <c:pt idx="798">
                  <c:v>869.59106999999995</c:v>
                </c:pt>
                <c:pt idx="799">
                  <c:v>869.77718000000004</c:v>
                </c:pt>
                <c:pt idx="800">
                  <c:v>870.09124999999995</c:v>
                </c:pt>
                <c:pt idx="801">
                  <c:v>870.77365999999995</c:v>
                </c:pt>
                <c:pt idx="802">
                  <c:v>870.92616999999996</c:v>
                </c:pt>
                <c:pt idx="803">
                  <c:v>871.13426000000004</c:v>
                </c:pt>
                <c:pt idx="804">
                  <c:v>871.38499999999999</c:v>
                </c:pt>
                <c:pt idx="805">
                  <c:v>871.99504000000002</c:v>
                </c:pt>
                <c:pt idx="806">
                  <c:v>872.10748000000001</c:v>
                </c:pt>
                <c:pt idx="807">
                  <c:v>872.38793999999996</c:v>
                </c:pt>
                <c:pt idx="808">
                  <c:v>872.67745000000002</c:v>
                </c:pt>
                <c:pt idx="809">
                  <c:v>872.97343000000001</c:v>
                </c:pt>
                <c:pt idx="810">
                  <c:v>873.17633999999998</c:v>
                </c:pt>
                <c:pt idx="811">
                  <c:v>873.75666000000001</c:v>
                </c:pt>
                <c:pt idx="812">
                  <c:v>873.92079999999999</c:v>
                </c:pt>
                <c:pt idx="813">
                  <c:v>874.178</c:v>
                </c:pt>
                <c:pt idx="814">
                  <c:v>874.52437999999995</c:v>
                </c:pt>
                <c:pt idx="815">
                  <c:v>874.97932000000003</c:v>
                </c:pt>
                <c:pt idx="816">
                  <c:v>875.12019999999995</c:v>
                </c:pt>
                <c:pt idx="817">
                  <c:v>875.35154999999997</c:v>
                </c:pt>
                <c:pt idx="818">
                  <c:v>875.82975999999996</c:v>
                </c:pt>
                <c:pt idx="819">
                  <c:v>875.97321999999997</c:v>
                </c:pt>
                <c:pt idx="820">
                  <c:v>876.24851000000001</c:v>
                </c:pt>
                <c:pt idx="821">
                  <c:v>876.55611999999996</c:v>
                </c:pt>
                <c:pt idx="822">
                  <c:v>877.11058000000003</c:v>
                </c:pt>
                <c:pt idx="823">
                  <c:v>877.05759</c:v>
                </c:pt>
                <c:pt idx="824">
                  <c:v>877.37554</c:v>
                </c:pt>
                <c:pt idx="825">
                  <c:v>877.73225000000002</c:v>
                </c:pt>
                <c:pt idx="826">
                  <c:v>878.15746999999999</c:v>
                </c:pt>
                <c:pt idx="827">
                  <c:v>878.19366000000002</c:v>
                </c:pt>
                <c:pt idx="828">
                  <c:v>878.57105999999999</c:v>
                </c:pt>
                <c:pt idx="829">
                  <c:v>878.80370000000005</c:v>
                </c:pt>
                <c:pt idx="830">
                  <c:v>879.26639999999998</c:v>
                </c:pt>
                <c:pt idx="831">
                  <c:v>879.32844</c:v>
                </c:pt>
                <c:pt idx="832">
                  <c:v>879.75495000000001</c:v>
                </c:pt>
                <c:pt idx="833">
                  <c:v>880.16336999999999</c:v>
                </c:pt>
                <c:pt idx="834">
                  <c:v>880.25383999999997</c:v>
                </c:pt>
                <c:pt idx="835">
                  <c:v>880.48389999999995</c:v>
                </c:pt>
                <c:pt idx="836">
                  <c:v>880.89490000000001</c:v>
                </c:pt>
                <c:pt idx="837">
                  <c:v>881.08618000000001</c:v>
                </c:pt>
                <c:pt idx="838">
                  <c:v>881.20767000000001</c:v>
                </c:pt>
                <c:pt idx="839">
                  <c:v>881.73240999999996</c:v>
                </c:pt>
                <c:pt idx="840">
                  <c:v>882.09041999999999</c:v>
                </c:pt>
                <c:pt idx="841">
                  <c:v>882.13824</c:v>
                </c:pt>
                <c:pt idx="842">
                  <c:v>882.31919000000005</c:v>
                </c:pt>
                <c:pt idx="843">
                  <c:v>882.91112999999996</c:v>
                </c:pt>
                <c:pt idx="844">
                  <c:v>883.04166999999995</c:v>
                </c:pt>
                <c:pt idx="845">
                  <c:v>883.14894000000004</c:v>
                </c:pt>
                <c:pt idx="846">
                  <c:v>883.41907000000003</c:v>
                </c:pt>
                <c:pt idx="847">
                  <c:v>884.18808000000001</c:v>
                </c:pt>
                <c:pt idx="848">
                  <c:v>884.03557000000001</c:v>
                </c:pt>
                <c:pt idx="849">
                  <c:v>884.2876</c:v>
                </c:pt>
                <c:pt idx="850">
                  <c:v>884.68438000000003</c:v>
                </c:pt>
                <c:pt idx="851">
                  <c:v>885.24271999999996</c:v>
                </c:pt>
                <c:pt idx="852">
                  <c:v>885.09797000000003</c:v>
                </c:pt>
                <c:pt idx="853">
                  <c:v>885.42754000000002</c:v>
                </c:pt>
                <c:pt idx="854">
                  <c:v>885.80881999999997</c:v>
                </c:pt>
                <c:pt idx="855">
                  <c:v>886.13968999999997</c:v>
                </c:pt>
                <c:pt idx="856">
                  <c:v>886.05051000000003</c:v>
                </c:pt>
                <c:pt idx="857">
                  <c:v>886.54681000000005</c:v>
                </c:pt>
                <c:pt idx="858">
                  <c:v>886.86346000000003</c:v>
                </c:pt>
                <c:pt idx="859">
                  <c:v>887.02760999999998</c:v>
                </c:pt>
                <c:pt idx="860">
                  <c:v>887.19046000000003</c:v>
                </c:pt>
                <c:pt idx="861">
                  <c:v>887.70356000000004</c:v>
                </c:pt>
                <c:pt idx="862">
                  <c:v>887.95429999999999</c:v>
                </c:pt>
                <c:pt idx="863">
                  <c:v>887.94784000000004</c:v>
                </c:pt>
                <c:pt idx="864">
                  <c:v>888.34073999999998</c:v>
                </c:pt>
                <c:pt idx="865">
                  <c:v>888.68970999999999</c:v>
                </c:pt>
                <c:pt idx="866">
                  <c:v>888.81637000000001</c:v>
                </c:pt>
                <c:pt idx="867">
                  <c:v>888.81507999999997</c:v>
                </c:pt>
                <c:pt idx="868">
                  <c:v>889.50136999999995</c:v>
                </c:pt>
                <c:pt idx="869">
                  <c:v>889.73530000000005</c:v>
                </c:pt>
                <c:pt idx="870">
                  <c:v>889.72883999999999</c:v>
                </c:pt>
                <c:pt idx="871">
                  <c:v>889.89557000000002</c:v>
                </c:pt>
                <c:pt idx="872">
                  <c:v>890.71757000000002</c:v>
                </c:pt>
                <c:pt idx="873">
                  <c:v>890.50689999999997</c:v>
                </c:pt>
                <c:pt idx="874">
                  <c:v>890.71110999999996</c:v>
                </c:pt>
                <c:pt idx="875">
                  <c:v>890.95925999999997</c:v>
                </c:pt>
                <c:pt idx="876">
                  <c:v>891.59644000000003</c:v>
                </c:pt>
                <c:pt idx="877">
                  <c:v>891.48140999999998</c:v>
                </c:pt>
                <c:pt idx="878">
                  <c:v>891.81098999999995</c:v>
                </c:pt>
                <c:pt idx="879">
                  <c:v>892.15737000000001</c:v>
                </c:pt>
                <c:pt idx="880">
                  <c:v>892.44559000000004</c:v>
                </c:pt>
                <c:pt idx="881">
                  <c:v>892.50116000000003</c:v>
                </c:pt>
                <c:pt idx="882">
                  <c:v>892.82686000000001</c:v>
                </c:pt>
                <c:pt idx="883">
                  <c:v>893.13833999999997</c:v>
                </c:pt>
                <c:pt idx="884">
                  <c:v>893.25984000000005</c:v>
                </c:pt>
                <c:pt idx="885">
                  <c:v>893.50927999999999</c:v>
                </c:pt>
                <c:pt idx="886">
                  <c:v>893.84144000000003</c:v>
                </c:pt>
                <c:pt idx="887">
                  <c:v>894.0883</c:v>
                </c:pt>
                <c:pt idx="888">
                  <c:v>894.21754999999996</c:v>
                </c:pt>
                <c:pt idx="889">
                  <c:v>894.61562000000004</c:v>
                </c:pt>
                <c:pt idx="890">
                  <c:v>894.86893999999995</c:v>
                </c:pt>
                <c:pt idx="891">
                  <c:v>895.02144999999996</c:v>
                </c:pt>
                <c:pt idx="892">
                  <c:v>895.14553000000001</c:v>
                </c:pt>
                <c:pt idx="893">
                  <c:v>895.60306000000003</c:v>
                </c:pt>
                <c:pt idx="894">
                  <c:v>895.75298999999995</c:v>
                </c:pt>
                <c:pt idx="895">
                  <c:v>895.84604000000002</c:v>
                </c:pt>
                <c:pt idx="896">
                  <c:v>896.16786000000002</c:v>
                </c:pt>
                <c:pt idx="897">
                  <c:v>896.73913000000005</c:v>
                </c:pt>
                <c:pt idx="898">
                  <c:v>896.73654999999997</c:v>
                </c:pt>
                <c:pt idx="899">
                  <c:v>896.95367999999996</c:v>
                </c:pt>
                <c:pt idx="900">
                  <c:v>897.13462000000004</c:v>
                </c:pt>
                <c:pt idx="901">
                  <c:v>897.48359000000005</c:v>
                </c:pt>
                <c:pt idx="902">
                  <c:v>897.51202000000001</c:v>
                </c:pt>
                <c:pt idx="903">
                  <c:v>897.83126000000004</c:v>
                </c:pt>
                <c:pt idx="904">
                  <c:v>897.94628999999998</c:v>
                </c:pt>
                <c:pt idx="905">
                  <c:v>898.20218999999997</c:v>
                </c:pt>
                <c:pt idx="906">
                  <c:v>898.56537000000003</c:v>
                </c:pt>
                <c:pt idx="907">
                  <c:v>898.93242999999995</c:v>
                </c:pt>
                <c:pt idx="908">
                  <c:v>898.97249999999997</c:v>
                </c:pt>
                <c:pt idx="909">
                  <c:v>899.09657000000004</c:v>
                </c:pt>
                <c:pt idx="910">
                  <c:v>899.50239999999997</c:v>
                </c:pt>
                <c:pt idx="911">
                  <c:v>899.71437000000003</c:v>
                </c:pt>
                <c:pt idx="912">
                  <c:v>899.72212000000002</c:v>
                </c:pt>
                <c:pt idx="913">
                  <c:v>899.90693999999996</c:v>
                </c:pt>
                <c:pt idx="914">
                  <c:v>900.42393000000004</c:v>
                </c:pt>
                <c:pt idx="915">
                  <c:v>900.44201999999996</c:v>
                </c:pt>
                <c:pt idx="916">
                  <c:v>900.68628999999999</c:v>
                </c:pt>
                <c:pt idx="917">
                  <c:v>900.92927999999995</c:v>
                </c:pt>
                <c:pt idx="918">
                  <c:v>901.49666999999999</c:v>
                </c:pt>
                <c:pt idx="919">
                  <c:v>901.39197999999999</c:v>
                </c:pt>
                <c:pt idx="920">
                  <c:v>901.60265000000004</c:v>
                </c:pt>
                <c:pt idx="921">
                  <c:v>901.74739999999997</c:v>
                </c:pt>
                <c:pt idx="922">
                  <c:v>902.25534000000005</c:v>
                </c:pt>
                <c:pt idx="923">
                  <c:v>902.17390999999998</c:v>
                </c:pt>
                <c:pt idx="924">
                  <c:v>902.54742999999996</c:v>
                </c:pt>
                <c:pt idx="925">
                  <c:v>902.81497000000002</c:v>
                </c:pt>
                <c:pt idx="926">
                  <c:v>902.96101999999996</c:v>
                </c:pt>
                <c:pt idx="927">
                  <c:v>903.05148999999994</c:v>
                </c:pt>
                <c:pt idx="928">
                  <c:v>903.50644</c:v>
                </c:pt>
                <c:pt idx="929">
                  <c:v>903.70806000000005</c:v>
                </c:pt>
                <c:pt idx="930">
                  <c:v>903.68737999999996</c:v>
                </c:pt>
                <c:pt idx="931">
                  <c:v>903.81533000000002</c:v>
                </c:pt>
                <c:pt idx="932">
                  <c:v>904.29612999999995</c:v>
                </c:pt>
                <c:pt idx="933">
                  <c:v>904.38271999999995</c:v>
                </c:pt>
                <c:pt idx="934">
                  <c:v>904.44087999999999</c:v>
                </c:pt>
                <c:pt idx="935">
                  <c:v>904.89583000000005</c:v>
                </c:pt>
                <c:pt idx="936">
                  <c:v>905.27840000000003</c:v>
                </c:pt>
                <c:pt idx="937">
                  <c:v>905.25513000000001</c:v>
                </c:pt>
                <c:pt idx="938">
                  <c:v>905.36627999999996</c:v>
                </c:pt>
                <c:pt idx="939">
                  <c:v>905.90394000000003</c:v>
                </c:pt>
                <c:pt idx="940">
                  <c:v>905.86387999999999</c:v>
                </c:pt>
                <c:pt idx="941">
                  <c:v>905.95694000000003</c:v>
                </c:pt>
                <c:pt idx="942">
                  <c:v>906.14175999999998</c:v>
                </c:pt>
                <c:pt idx="943">
                  <c:v>906.86036000000001</c:v>
                </c:pt>
                <c:pt idx="944">
                  <c:v>906.65098</c:v>
                </c:pt>
                <c:pt idx="945">
                  <c:v>906.86811999999998</c:v>
                </c:pt>
                <c:pt idx="946">
                  <c:v>907.12531999999999</c:v>
                </c:pt>
                <c:pt idx="947">
                  <c:v>907.62420999999995</c:v>
                </c:pt>
                <c:pt idx="948">
                  <c:v>907.37088000000006</c:v>
                </c:pt>
                <c:pt idx="949">
                  <c:v>907.69788000000005</c:v>
                </c:pt>
                <c:pt idx="950">
                  <c:v>907.99384999999995</c:v>
                </c:pt>
                <c:pt idx="951">
                  <c:v>908.25879999999995</c:v>
                </c:pt>
                <c:pt idx="952">
                  <c:v>908.18512999999996</c:v>
                </c:pt>
                <c:pt idx="953">
                  <c:v>908.56511</c:v>
                </c:pt>
                <c:pt idx="954">
                  <c:v>908.92700000000002</c:v>
                </c:pt>
                <c:pt idx="955">
                  <c:v>909.01617999999996</c:v>
                </c:pt>
                <c:pt idx="956">
                  <c:v>909.16351999999995</c:v>
                </c:pt>
                <c:pt idx="957">
                  <c:v>909.56934999999999</c:v>
                </c:pt>
                <c:pt idx="958">
                  <c:v>909.71798999999999</c:v>
                </c:pt>
                <c:pt idx="959">
                  <c:v>909.60554000000002</c:v>
                </c:pt>
                <c:pt idx="960">
                  <c:v>910.03335000000004</c:v>
                </c:pt>
                <c:pt idx="961">
                  <c:v>910.28666999999996</c:v>
                </c:pt>
                <c:pt idx="962">
                  <c:v>910.30088000000001</c:v>
                </c:pt>
                <c:pt idx="963">
                  <c:v>910.43400999999994</c:v>
                </c:pt>
                <c:pt idx="964">
                  <c:v>911.06473000000005</c:v>
                </c:pt>
                <c:pt idx="965">
                  <c:v>911.12030000000004</c:v>
                </c:pt>
                <c:pt idx="966">
                  <c:v>911.17328999999995</c:v>
                </c:pt>
                <c:pt idx="967">
                  <c:v>911.25472000000002</c:v>
                </c:pt>
                <c:pt idx="968">
                  <c:v>911.80012999999997</c:v>
                </c:pt>
                <c:pt idx="969">
                  <c:v>911.73680000000002</c:v>
                </c:pt>
                <c:pt idx="970">
                  <c:v>911.89448000000004</c:v>
                </c:pt>
                <c:pt idx="971">
                  <c:v>912.05215999999996</c:v>
                </c:pt>
                <c:pt idx="972">
                  <c:v>912.51098999999999</c:v>
                </c:pt>
                <c:pt idx="973">
                  <c:v>912.51745000000005</c:v>
                </c:pt>
                <c:pt idx="974">
                  <c:v>912.81083999999998</c:v>
                </c:pt>
                <c:pt idx="975">
                  <c:v>912.94784000000004</c:v>
                </c:pt>
                <c:pt idx="976">
                  <c:v>913.15850999999998</c:v>
                </c:pt>
                <c:pt idx="977">
                  <c:v>913.31101999999998</c:v>
                </c:pt>
                <c:pt idx="978">
                  <c:v>913.52814999999998</c:v>
                </c:pt>
                <c:pt idx="979">
                  <c:v>913.66515000000004</c:v>
                </c:pt>
                <c:pt idx="980">
                  <c:v>913.75045</c:v>
                </c:pt>
                <c:pt idx="981">
                  <c:v>914.04255000000001</c:v>
                </c:pt>
                <c:pt idx="982">
                  <c:v>914.31525999999997</c:v>
                </c:pt>
                <c:pt idx="983">
                  <c:v>914.45226000000002</c:v>
                </c:pt>
                <c:pt idx="984">
                  <c:v>914.55695000000003</c:v>
                </c:pt>
                <c:pt idx="985">
                  <c:v>914.98862999999994</c:v>
                </c:pt>
                <c:pt idx="986">
                  <c:v>915.13984000000005</c:v>
                </c:pt>
                <c:pt idx="987">
                  <c:v>915.15147999999999</c:v>
                </c:pt>
                <c:pt idx="988">
                  <c:v>915.32208000000003</c:v>
                </c:pt>
                <c:pt idx="989">
                  <c:v>915.81967999999995</c:v>
                </c:pt>
                <c:pt idx="990">
                  <c:v>915.64002000000005</c:v>
                </c:pt>
                <c:pt idx="991">
                  <c:v>915.94117000000006</c:v>
                </c:pt>
                <c:pt idx="992">
                  <c:v>916.23325999999997</c:v>
                </c:pt>
                <c:pt idx="993">
                  <c:v>916.55379000000005</c:v>
                </c:pt>
                <c:pt idx="994">
                  <c:v>916.49305000000004</c:v>
                </c:pt>
                <c:pt idx="995">
                  <c:v>916.69338000000005</c:v>
                </c:pt>
                <c:pt idx="996">
                  <c:v>916.82779000000005</c:v>
                </c:pt>
                <c:pt idx="997">
                  <c:v>917.07853</c:v>
                </c:pt>
                <c:pt idx="998">
                  <c:v>917.13410999999996</c:v>
                </c:pt>
                <c:pt idx="999">
                  <c:v>917.50633000000005</c:v>
                </c:pt>
                <c:pt idx="1000">
                  <c:v>917.57096000000001</c:v>
                </c:pt>
                <c:pt idx="1001">
                  <c:v>917.66400999999996</c:v>
                </c:pt>
                <c:pt idx="1002">
                  <c:v>918.00134000000003</c:v>
                </c:pt>
                <c:pt idx="1003">
                  <c:v>918.29989999999998</c:v>
                </c:pt>
                <c:pt idx="1004">
                  <c:v>918.36839999999995</c:v>
                </c:pt>
                <c:pt idx="1005">
                  <c:v>918.36968999999999</c:v>
                </c:pt>
                <c:pt idx="1006">
                  <c:v>918.78587000000005</c:v>
                </c:pt>
                <c:pt idx="1007">
                  <c:v>918.91511000000003</c:v>
                </c:pt>
                <c:pt idx="1008">
                  <c:v>918.95129999999995</c:v>
                </c:pt>
                <c:pt idx="1009">
                  <c:v>918.99266</c:v>
                </c:pt>
                <c:pt idx="1010">
                  <c:v>919.56780000000003</c:v>
                </c:pt>
                <c:pt idx="1011">
                  <c:v>919.53548999999998</c:v>
                </c:pt>
                <c:pt idx="1012">
                  <c:v>919.61820999999998</c:v>
                </c:pt>
                <c:pt idx="1013">
                  <c:v>919.89995999999996</c:v>
                </c:pt>
                <c:pt idx="1014">
                  <c:v>920.43892000000005</c:v>
                </c:pt>
                <c:pt idx="1015">
                  <c:v>920.15070000000003</c:v>
                </c:pt>
                <c:pt idx="1016">
                  <c:v>920.30449999999996</c:v>
                </c:pt>
                <c:pt idx="1017">
                  <c:v>920.55007000000001</c:v>
                </c:pt>
                <c:pt idx="1018">
                  <c:v>920.89903000000004</c:v>
                </c:pt>
                <c:pt idx="1019">
                  <c:v>920.75815999999998</c:v>
                </c:pt>
                <c:pt idx="1020">
                  <c:v>921.13814000000002</c:v>
                </c:pt>
                <c:pt idx="1021">
                  <c:v>921.46384</c:v>
                </c:pt>
                <c:pt idx="1022">
                  <c:v>921.50003000000004</c:v>
                </c:pt>
                <c:pt idx="1023">
                  <c:v>921.58145000000002</c:v>
                </c:pt>
                <c:pt idx="1024">
                  <c:v>921.94979999999998</c:v>
                </c:pt>
                <c:pt idx="1025">
                  <c:v>922.04026999999996</c:v>
                </c:pt>
                <c:pt idx="1026">
                  <c:v>922.03123000000005</c:v>
                </c:pt>
                <c:pt idx="1027">
                  <c:v>922.27161999999998</c:v>
                </c:pt>
                <c:pt idx="1028">
                  <c:v>922.62058999999999</c:v>
                </c:pt>
                <c:pt idx="1029">
                  <c:v>922.64385000000004</c:v>
                </c:pt>
                <c:pt idx="1030">
                  <c:v>922.73690999999997</c:v>
                </c:pt>
                <c:pt idx="1031">
                  <c:v>923.17633999999998</c:v>
                </c:pt>
                <c:pt idx="1032">
                  <c:v>923.42966000000001</c:v>
                </c:pt>
                <c:pt idx="1033">
                  <c:v>923.40382</c:v>
                </c:pt>
                <c:pt idx="1034">
                  <c:v>923.39734999999996</c:v>
                </c:pt>
                <c:pt idx="1035">
                  <c:v>924.04875000000004</c:v>
                </c:pt>
                <c:pt idx="1036">
                  <c:v>923.92079999999999</c:v>
                </c:pt>
                <c:pt idx="1037">
                  <c:v>923.94534999999996</c:v>
                </c:pt>
                <c:pt idx="1038">
                  <c:v>924.13535000000002</c:v>
                </c:pt>
                <c:pt idx="1039">
                  <c:v>924.73245999999995</c:v>
                </c:pt>
                <c:pt idx="1040">
                  <c:v>924.50887</c:v>
                </c:pt>
                <c:pt idx="1041">
                  <c:v>924.77124000000003</c:v>
                </c:pt>
                <c:pt idx="1042">
                  <c:v>924.96897999999999</c:v>
                </c:pt>
                <c:pt idx="1043">
                  <c:v>925.44201999999996</c:v>
                </c:pt>
                <c:pt idx="1044">
                  <c:v>925.13311999999996</c:v>
                </c:pt>
                <c:pt idx="1045">
                  <c:v>925.42133999999999</c:v>
                </c:pt>
                <c:pt idx="1046">
                  <c:v>925.64881000000003</c:v>
                </c:pt>
                <c:pt idx="1047">
                  <c:v>925.71861000000001</c:v>
                </c:pt>
                <c:pt idx="1048">
                  <c:v>925.81037000000003</c:v>
                </c:pt>
                <c:pt idx="1049">
                  <c:v>926.14124000000004</c:v>
                </c:pt>
                <c:pt idx="1050">
                  <c:v>926.32993999999997</c:v>
                </c:pt>
                <c:pt idx="1051">
                  <c:v>926.32735000000002</c:v>
                </c:pt>
                <c:pt idx="1052">
                  <c:v>926.53801999999996</c:v>
                </c:pt>
                <c:pt idx="1053">
                  <c:v>926.87276999999995</c:v>
                </c:pt>
                <c:pt idx="1054">
                  <c:v>926.81718999999998</c:v>
                </c:pt>
                <c:pt idx="1055">
                  <c:v>926.89990999999998</c:v>
                </c:pt>
                <c:pt idx="1056">
                  <c:v>927.24370999999996</c:v>
                </c:pt>
                <c:pt idx="1057">
                  <c:v>927.38716999999997</c:v>
                </c:pt>
                <c:pt idx="1058">
                  <c:v>927.38975000000005</c:v>
                </c:pt>
                <c:pt idx="1059">
                  <c:v>927.58104000000003</c:v>
                </c:pt>
                <c:pt idx="1060">
                  <c:v>928.02435000000003</c:v>
                </c:pt>
                <c:pt idx="1061">
                  <c:v>928.09155999999996</c:v>
                </c:pt>
                <c:pt idx="1062">
                  <c:v>928.12644999999998</c:v>
                </c:pt>
                <c:pt idx="1063">
                  <c:v>928.31257000000005</c:v>
                </c:pt>
                <c:pt idx="1064">
                  <c:v>928.78173000000004</c:v>
                </c:pt>
                <c:pt idx="1065">
                  <c:v>928.67962999999997</c:v>
                </c:pt>
                <c:pt idx="1066">
                  <c:v>928.73649</c:v>
                </c:pt>
                <c:pt idx="1067">
                  <c:v>928.87220000000002</c:v>
                </c:pt>
                <c:pt idx="1068">
                  <c:v>929.24184000000002</c:v>
                </c:pt>
                <c:pt idx="1069">
                  <c:v>929.32068000000004</c:v>
                </c:pt>
                <c:pt idx="1070">
                  <c:v>929.56236999999999</c:v>
                </c:pt>
                <c:pt idx="1071">
                  <c:v>929.67481999999995</c:v>
                </c:pt>
                <c:pt idx="1072">
                  <c:v>929.77304000000004</c:v>
                </c:pt>
                <c:pt idx="1073">
                  <c:v>929.87644</c:v>
                </c:pt>
                <c:pt idx="1074">
                  <c:v>930.21118999999999</c:v>
                </c:pt>
                <c:pt idx="1075">
                  <c:v>930.13881000000003</c:v>
                </c:pt>
                <c:pt idx="1076">
                  <c:v>930.28227000000004</c:v>
                </c:pt>
                <c:pt idx="1077">
                  <c:v>930.63640999999996</c:v>
                </c:pt>
                <c:pt idx="1078">
                  <c:v>930.81347000000005</c:v>
                </c:pt>
                <c:pt idx="1079">
                  <c:v>930.89359999999999</c:v>
                </c:pt>
                <c:pt idx="1080">
                  <c:v>931.01639</c:v>
                </c:pt>
                <c:pt idx="1081">
                  <c:v>931.44677999999999</c:v>
                </c:pt>
                <c:pt idx="1082">
                  <c:v>931.30331000000001</c:v>
                </c:pt>
                <c:pt idx="1083">
                  <c:v>931.37311</c:v>
                </c:pt>
                <c:pt idx="1084">
                  <c:v>931.61866999999995</c:v>
                </c:pt>
                <c:pt idx="1085">
                  <c:v>931.97538999999995</c:v>
                </c:pt>
                <c:pt idx="1086">
                  <c:v>931.79702999999995</c:v>
                </c:pt>
                <c:pt idx="1087">
                  <c:v>932.07491000000005</c:v>
                </c:pt>
                <c:pt idx="1088">
                  <c:v>932.23518000000001</c:v>
                </c:pt>
                <c:pt idx="1089">
                  <c:v>932.55312000000004</c:v>
                </c:pt>
                <c:pt idx="1090">
                  <c:v>932.51952000000006</c:v>
                </c:pt>
                <c:pt idx="1091">
                  <c:v>932.77930000000003</c:v>
                </c:pt>
                <c:pt idx="1092">
                  <c:v>932.86719000000005</c:v>
                </c:pt>
                <c:pt idx="1093">
                  <c:v>932.93569000000002</c:v>
                </c:pt>
                <c:pt idx="1094">
                  <c:v>933.00289999999995</c:v>
                </c:pt>
                <c:pt idx="1095">
                  <c:v>933.27689999999996</c:v>
                </c:pt>
                <c:pt idx="1096">
                  <c:v>933.49919999999997</c:v>
                </c:pt>
                <c:pt idx="1097">
                  <c:v>933.45009000000005</c:v>
                </c:pt>
                <c:pt idx="1098">
                  <c:v>933.79</c:v>
                </c:pt>
                <c:pt idx="1099">
                  <c:v>934.04849000000002</c:v>
                </c:pt>
                <c:pt idx="1100">
                  <c:v>934.04331999999999</c:v>
                </c:pt>
                <c:pt idx="1101">
                  <c:v>934.06012999999996</c:v>
                </c:pt>
                <c:pt idx="1102">
                  <c:v>934.50860999999998</c:v>
                </c:pt>
                <c:pt idx="1103">
                  <c:v>934.50085000000001</c:v>
                </c:pt>
                <c:pt idx="1104">
                  <c:v>934.42071999999996</c:v>
                </c:pt>
                <c:pt idx="1105">
                  <c:v>934.59649000000002</c:v>
                </c:pt>
                <c:pt idx="1106">
                  <c:v>935.26469999999995</c:v>
                </c:pt>
                <c:pt idx="1107">
                  <c:v>935.03722000000005</c:v>
                </c:pt>
                <c:pt idx="1108">
                  <c:v>935.08762999999999</c:v>
                </c:pt>
                <c:pt idx="1109">
                  <c:v>935.33060999999998</c:v>
                </c:pt>
                <c:pt idx="1110">
                  <c:v>935.83596</c:v>
                </c:pt>
                <c:pt idx="1111">
                  <c:v>935.48958000000005</c:v>
                </c:pt>
                <c:pt idx="1112">
                  <c:v>935.80364999999995</c:v>
                </c:pt>
                <c:pt idx="1113">
                  <c:v>935.96004000000005</c:v>
                </c:pt>
                <c:pt idx="1114">
                  <c:v>936.16683</c:v>
                </c:pt>
                <c:pt idx="1115">
                  <c:v>936.04146000000003</c:v>
                </c:pt>
                <c:pt idx="1116">
                  <c:v>936.41110000000003</c:v>
                </c:pt>
                <c:pt idx="1117">
                  <c:v>936.63081999999997</c:v>
                </c:pt>
                <c:pt idx="1118">
                  <c:v>936.68511000000001</c:v>
                </c:pt>
                <c:pt idx="1119">
                  <c:v>936.67863999999997</c:v>
                </c:pt>
                <c:pt idx="1120">
                  <c:v>937.05604000000005</c:v>
                </c:pt>
                <c:pt idx="1121">
                  <c:v>937.17236000000003</c:v>
                </c:pt>
                <c:pt idx="1122">
                  <c:v>937.05087000000003</c:v>
                </c:pt>
                <c:pt idx="1123">
                  <c:v>937.30290000000002</c:v>
                </c:pt>
                <c:pt idx="1124">
                  <c:v>937.64410999999996</c:v>
                </c:pt>
                <c:pt idx="1125">
                  <c:v>937.65186000000006</c:v>
                </c:pt>
                <c:pt idx="1126">
                  <c:v>937.54200000000003</c:v>
                </c:pt>
                <c:pt idx="1127">
                  <c:v>938.20374000000004</c:v>
                </c:pt>
                <c:pt idx="1128">
                  <c:v>938.24122</c:v>
                </c:pt>
                <c:pt idx="1129">
                  <c:v>938.07578999999998</c:v>
                </c:pt>
                <c:pt idx="1130">
                  <c:v>938.16497000000004</c:v>
                </c:pt>
                <c:pt idx="1131">
                  <c:v>938.83834000000002</c:v>
                </c:pt>
                <c:pt idx="1132">
                  <c:v>938.58759999999995</c:v>
                </c:pt>
                <c:pt idx="1133">
                  <c:v>938.63541999999995</c:v>
                </c:pt>
                <c:pt idx="1134">
                  <c:v>938.83704999999998</c:v>
                </c:pt>
                <c:pt idx="1135">
                  <c:v>939.44838000000004</c:v>
                </c:pt>
                <c:pt idx="1136">
                  <c:v>939.16661999999997</c:v>
                </c:pt>
                <c:pt idx="1137">
                  <c:v>939.38892999999996</c:v>
                </c:pt>
                <c:pt idx="1138">
                  <c:v>939.52205000000004</c:v>
                </c:pt>
                <c:pt idx="1139">
                  <c:v>939.79217000000006</c:v>
                </c:pt>
                <c:pt idx="1140">
                  <c:v>939.73013000000003</c:v>
                </c:pt>
                <c:pt idx="1141">
                  <c:v>939.91237000000001</c:v>
                </c:pt>
                <c:pt idx="1142">
                  <c:v>940.10753</c:v>
                </c:pt>
                <c:pt idx="1143">
                  <c:v>940.14630999999997</c:v>
                </c:pt>
                <c:pt idx="1144">
                  <c:v>940.27166999999997</c:v>
                </c:pt>
                <c:pt idx="1145">
                  <c:v>940.52112</c:v>
                </c:pt>
                <c:pt idx="1146">
                  <c:v>940.77961000000005</c:v>
                </c:pt>
                <c:pt idx="1147">
                  <c:v>940.73695999999995</c:v>
                </c:pt>
                <c:pt idx="1148">
                  <c:v>940.96572000000003</c:v>
                </c:pt>
                <c:pt idx="1149">
                  <c:v>941.14796000000001</c:v>
                </c:pt>
                <c:pt idx="1150">
                  <c:v>941.18155999999999</c:v>
                </c:pt>
                <c:pt idx="1151">
                  <c:v>941.19320000000005</c:v>
                </c:pt>
                <c:pt idx="1152">
                  <c:v>941.49433999999997</c:v>
                </c:pt>
                <c:pt idx="1153">
                  <c:v>941.60807999999997</c:v>
                </c:pt>
                <c:pt idx="1154">
                  <c:v>941.66236000000004</c:v>
                </c:pt>
                <c:pt idx="1155">
                  <c:v>941.80840999999998</c:v>
                </c:pt>
                <c:pt idx="1156">
                  <c:v>942.19227000000001</c:v>
                </c:pt>
                <c:pt idx="1157">
                  <c:v>942.22586999999999</c:v>
                </c:pt>
                <c:pt idx="1158">
                  <c:v>942.20519000000002</c:v>
                </c:pt>
                <c:pt idx="1159">
                  <c:v>942.38355000000001</c:v>
                </c:pt>
                <c:pt idx="1160">
                  <c:v>942.73767999999995</c:v>
                </c:pt>
                <c:pt idx="1161">
                  <c:v>942.60585000000003</c:v>
                </c:pt>
                <c:pt idx="1162">
                  <c:v>942.77257999999995</c:v>
                </c:pt>
                <c:pt idx="1163">
                  <c:v>942.82944999999995</c:v>
                </c:pt>
                <c:pt idx="1164">
                  <c:v>943.12413000000004</c:v>
                </c:pt>
                <c:pt idx="1165">
                  <c:v>943.15515000000005</c:v>
                </c:pt>
                <c:pt idx="1166">
                  <c:v>943.48472000000004</c:v>
                </c:pt>
                <c:pt idx="1167">
                  <c:v>943.46533999999997</c:v>
                </c:pt>
                <c:pt idx="1168">
                  <c:v>943.59329000000002</c:v>
                </c:pt>
                <c:pt idx="1169">
                  <c:v>943.86082999999996</c:v>
                </c:pt>
                <c:pt idx="1170">
                  <c:v>944.04177000000004</c:v>
                </c:pt>
                <c:pt idx="1171">
                  <c:v>943.94354999999996</c:v>
                </c:pt>
                <c:pt idx="1172">
                  <c:v>944.00558000000001</c:v>
                </c:pt>
                <c:pt idx="1173">
                  <c:v>944.40625</c:v>
                </c:pt>
                <c:pt idx="1174">
                  <c:v>944.47216000000003</c:v>
                </c:pt>
                <c:pt idx="1175">
                  <c:v>944.50963999999999</c:v>
                </c:pt>
                <c:pt idx="1176">
                  <c:v>944.64792999999997</c:v>
                </c:pt>
                <c:pt idx="1177">
                  <c:v>945.03826000000004</c:v>
                </c:pt>
                <c:pt idx="1178">
                  <c:v>944.85213999999996</c:v>
                </c:pt>
                <c:pt idx="1179">
                  <c:v>944.99947999999995</c:v>
                </c:pt>
                <c:pt idx="1180">
                  <c:v>945.09641999999997</c:v>
                </c:pt>
                <c:pt idx="1181">
                  <c:v>945.58237999999994</c:v>
                </c:pt>
                <c:pt idx="1182">
                  <c:v>945.38463999999999</c:v>
                </c:pt>
                <c:pt idx="1183">
                  <c:v>945.63408000000004</c:v>
                </c:pt>
                <c:pt idx="1184">
                  <c:v>945.76202999999998</c:v>
                </c:pt>
                <c:pt idx="1185">
                  <c:v>946.01148000000001</c:v>
                </c:pt>
                <c:pt idx="1186">
                  <c:v>945.92358999999999</c:v>
                </c:pt>
                <c:pt idx="1187">
                  <c:v>946.21438999999998</c:v>
                </c:pt>
                <c:pt idx="1188">
                  <c:v>946.32295999999997</c:v>
                </c:pt>
                <c:pt idx="1189">
                  <c:v>946.28160000000003</c:v>
                </c:pt>
                <c:pt idx="1190">
                  <c:v>946.34880999999996</c:v>
                </c:pt>
                <c:pt idx="1191">
                  <c:v>946.68226000000004</c:v>
                </c:pt>
                <c:pt idx="1192">
                  <c:v>946.70552999999995</c:v>
                </c:pt>
                <c:pt idx="1193">
                  <c:v>946.77014999999994</c:v>
                </c:pt>
                <c:pt idx="1194">
                  <c:v>946.97952999999995</c:v>
                </c:pt>
                <c:pt idx="1195">
                  <c:v>947.37501999999995</c:v>
                </c:pt>
                <c:pt idx="1196">
                  <c:v>947.20829000000003</c:v>
                </c:pt>
                <c:pt idx="1197">
                  <c:v>947.22379999999998</c:v>
                </c:pt>
                <c:pt idx="1198">
                  <c:v>947.65418999999997</c:v>
                </c:pt>
                <c:pt idx="1199">
                  <c:v>947.64901999999995</c:v>
                </c:pt>
                <c:pt idx="1200">
                  <c:v>947.55726000000004</c:v>
                </c:pt>
                <c:pt idx="1201">
                  <c:v>947.75887999999998</c:v>
                </c:pt>
                <c:pt idx="1202">
                  <c:v>948.30559000000005</c:v>
                </c:pt>
                <c:pt idx="1203">
                  <c:v>948.17764</c:v>
                </c:pt>
                <c:pt idx="1204">
                  <c:v>948.22933</c:v>
                </c:pt>
                <c:pt idx="1205">
                  <c:v>948.45033999999998</c:v>
                </c:pt>
                <c:pt idx="1206">
                  <c:v>948.95956999999999</c:v>
                </c:pt>
                <c:pt idx="1207">
                  <c:v>948.51108999999997</c:v>
                </c:pt>
                <c:pt idx="1208">
                  <c:v>948.70366999999999</c:v>
                </c:pt>
                <c:pt idx="1209">
                  <c:v>948.87944000000005</c:v>
                </c:pt>
                <c:pt idx="1210">
                  <c:v>949.13792999999998</c:v>
                </c:pt>
                <c:pt idx="1211">
                  <c:v>948.89494999999999</c:v>
                </c:pt>
                <c:pt idx="1212">
                  <c:v>949.36282000000006</c:v>
                </c:pt>
                <c:pt idx="1213">
                  <c:v>949.59546</c:v>
                </c:pt>
                <c:pt idx="1214">
                  <c:v>949.60708999999997</c:v>
                </c:pt>
                <c:pt idx="1215">
                  <c:v>949.58641</c:v>
                </c:pt>
                <c:pt idx="1216">
                  <c:v>949.86428999999998</c:v>
                </c:pt>
                <c:pt idx="1217">
                  <c:v>949.93925000000002</c:v>
                </c:pt>
                <c:pt idx="1218">
                  <c:v>949.78287</c:v>
                </c:pt>
                <c:pt idx="1219">
                  <c:v>950.08013000000005</c:v>
                </c:pt>
                <c:pt idx="1220">
                  <c:v>950.30114000000003</c:v>
                </c:pt>
                <c:pt idx="1221">
                  <c:v>950.28950999999995</c:v>
                </c:pt>
                <c:pt idx="1222">
                  <c:v>950.29727000000003</c:v>
                </c:pt>
                <c:pt idx="1223">
                  <c:v>950.87887000000001</c:v>
                </c:pt>
                <c:pt idx="1224">
                  <c:v>950.85044000000005</c:v>
                </c:pt>
                <c:pt idx="1225">
                  <c:v>950.77160000000003</c:v>
                </c:pt>
                <c:pt idx="1226">
                  <c:v>950.84139000000005</c:v>
                </c:pt>
                <c:pt idx="1227">
                  <c:v>951.43592000000001</c:v>
                </c:pt>
                <c:pt idx="1228">
                  <c:v>951.13735999999994</c:v>
                </c:pt>
                <c:pt idx="1229">
                  <c:v>951.19294000000002</c:v>
                </c:pt>
                <c:pt idx="1230">
                  <c:v>951.34028000000001</c:v>
                </c:pt>
                <c:pt idx="1231">
                  <c:v>951.81978000000004</c:v>
                </c:pt>
                <c:pt idx="1232">
                  <c:v>951.62850000000003</c:v>
                </c:pt>
                <c:pt idx="1233">
                  <c:v>951.77841999999998</c:v>
                </c:pt>
                <c:pt idx="1234">
                  <c:v>951.94515000000001</c:v>
                </c:pt>
                <c:pt idx="1235">
                  <c:v>952.14031</c:v>
                </c:pt>
                <c:pt idx="1236">
                  <c:v>952.05241999999998</c:v>
                </c:pt>
                <c:pt idx="1237">
                  <c:v>952.21397999999999</c:v>
                </c:pt>
                <c:pt idx="1238">
                  <c:v>952.24370999999996</c:v>
                </c:pt>
                <c:pt idx="1239">
                  <c:v>952.35486000000003</c:v>
                </c:pt>
                <c:pt idx="1240">
                  <c:v>952.54742999999996</c:v>
                </c:pt>
                <c:pt idx="1241">
                  <c:v>952.80462999999997</c:v>
                </c:pt>
                <c:pt idx="1242">
                  <c:v>952.87184000000002</c:v>
                </c:pt>
                <c:pt idx="1243">
                  <c:v>952.89769000000001</c:v>
                </c:pt>
                <c:pt idx="1244">
                  <c:v>953.12904000000003</c:v>
                </c:pt>
                <c:pt idx="1245">
                  <c:v>953.27766999999994</c:v>
                </c:pt>
                <c:pt idx="1246">
                  <c:v>953.24536000000001</c:v>
                </c:pt>
                <c:pt idx="1247">
                  <c:v>953.25828000000001</c:v>
                </c:pt>
                <c:pt idx="1248">
                  <c:v>953.6499</c:v>
                </c:pt>
                <c:pt idx="1249">
                  <c:v>953.67962999999997</c:v>
                </c:pt>
                <c:pt idx="1250">
                  <c:v>953.74941999999999</c:v>
                </c:pt>
                <c:pt idx="1251">
                  <c:v>953.93295000000001</c:v>
                </c:pt>
                <c:pt idx="1252">
                  <c:v>954.34006999999997</c:v>
                </c:pt>
                <c:pt idx="1253">
                  <c:v>954.11131</c:v>
                </c:pt>
                <c:pt idx="1254">
                  <c:v>954.24572000000001</c:v>
                </c:pt>
                <c:pt idx="1255">
                  <c:v>954.32844</c:v>
                </c:pt>
                <c:pt idx="1256">
                  <c:v>954.56496000000004</c:v>
                </c:pt>
                <c:pt idx="1257">
                  <c:v>954.47707000000003</c:v>
                </c:pt>
                <c:pt idx="1258">
                  <c:v>954.68516</c:v>
                </c:pt>
                <c:pt idx="1259">
                  <c:v>954.78985</c:v>
                </c:pt>
                <c:pt idx="1260">
                  <c:v>954.90746000000001</c:v>
                </c:pt>
                <c:pt idx="1261">
                  <c:v>955.01472999999999</c:v>
                </c:pt>
                <c:pt idx="1262">
                  <c:v>955.32750999999996</c:v>
                </c:pt>
                <c:pt idx="1263">
                  <c:v>955.27323000000001</c:v>
                </c:pt>
                <c:pt idx="1264">
                  <c:v>955.26547000000005</c:v>
                </c:pt>
                <c:pt idx="1265">
                  <c:v>955.48131000000001</c:v>
                </c:pt>
                <c:pt idx="1266">
                  <c:v>955.64804000000004</c:v>
                </c:pt>
                <c:pt idx="1267">
                  <c:v>955.59117000000003</c:v>
                </c:pt>
                <c:pt idx="1268">
                  <c:v>955.65449999999998</c:v>
                </c:pt>
                <c:pt idx="1269">
                  <c:v>956.08618000000001</c:v>
                </c:pt>
                <c:pt idx="1270">
                  <c:v>956.08876999999995</c:v>
                </c:pt>
                <c:pt idx="1271">
                  <c:v>956.14045999999996</c:v>
                </c:pt>
                <c:pt idx="1272">
                  <c:v>956.22189000000003</c:v>
                </c:pt>
                <c:pt idx="1273">
                  <c:v>956.68458999999996</c:v>
                </c:pt>
                <c:pt idx="1274">
                  <c:v>956.42222000000004</c:v>
                </c:pt>
                <c:pt idx="1275">
                  <c:v>956.43772999999999</c:v>
                </c:pt>
                <c:pt idx="1276">
                  <c:v>956.60446000000002</c:v>
                </c:pt>
                <c:pt idx="1277">
                  <c:v>957.05034999999998</c:v>
                </c:pt>
                <c:pt idx="1278">
                  <c:v>956.78669000000002</c:v>
                </c:pt>
                <c:pt idx="1279">
                  <c:v>957.01545999999996</c:v>
                </c:pt>
                <c:pt idx="1280">
                  <c:v>957.25972999999999</c:v>
                </c:pt>
                <c:pt idx="1281">
                  <c:v>957.42386999999997</c:v>
                </c:pt>
                <c:pt idx="1282">
                  <c:v>957.23775999999998</c:v>
                </c:pt>
                <c:pt idx="1283">
                  <c:v>957.64617999999996</c:v>
                </c:pt>
                <c:pt idx="1284">
                  <c:v>957.63196000000005</c:v>
                </c:pt>
                <c:pt idx="1285">
                  <c:v>957.62162000000001</c:v>
                </c:pt>
                <c:pt idx="1286">
                  <c:v>957.62420999999995</c:v>
                </c:pt>
                <c:pt idx="1287">
                  <c:v>958.02873999999997</c:v>
                </c:pt>
                <c:pt idx="1288">
                  <c:v>958.00289999999995</c:v>
                </c:pt>
                <c:pt idx="1289">
                  <c:v>957.97704999999996</c:v>
                </c:pt>
                <c:pt idx="1290">
                  <c:v>958.28724</c:v>
                </c:pt>
                <c:pt idx="1291">
                  <c:v>958.51859000000002</c:v>
                </c:pt>
                <c:pt idx="1292">
                  <c:v>958.42424000000005</c:v>
                </c:pt>
                <c:pt idx="1293">
                  <c:v>958.31566999999995</c:v>
                </c:pt>
                <c:pt idx="1294">
                  <c:v>958.78094999999996</c:v>
                </c:pt>
                <c:pt idx="1295">
                  <c:v>958.78224999999998</c:v>
                </c:pt>
                <c:pt idx="1296">
                  <c:v>958.77319999999997</c:v>
                </c:pt>
                <c:pt idx="1297">
                  <c:v>958.73701000000005</c:v>
                </c:pt>
                <c:pt idx="1298">
                  <c:v>959.43364999999994</c:v>
                </c:pt>
                <c:pt idx="1299">
                  <c:v>959.19970999999998</c:v>
                </c:pt>
                <c:pt idx="1300">
                  <c:v>959.18937000000005</c:v>
                </c:pt>
                <c:pt idx="1301">
                  <c:v>959.29534999999998</c:v>
                </c:pt>
                <c:pt idx="1302">
                  <c:v>959.74125000000004</c:v>
                </c:pt>
                <c:pt idx="1303">
                  <c:v>959.39746000000002</c:v>
                </c:pt>
                <c:pt idx="1304">
                  <c:v>959.56677000000002</c:v>
                </c:pt>
                <c:pt idx="1305">
                  <c:v>959.72185999999999</c:v>
                </c:pt>
                <c:pt idx="1306">
                  <c:v>960.02170999999998</c:v>
                </c:pt>
                <c:pt idx="1307">
                  <c:v>959.76322000000005</c:v>
                </c:pt>
                <c:pt idx="1308">
                  <c:v>960.18197999999995</c:v>
                </c:pt>
                <c:pt idx="1309">
                  <c:v>960.35645999999997</c:v>
                </c:pt>
                <c:pt idx="1310">
                  <c:v>960.31638999999996</c:v>
                </c:pt>
                <c:pt idx="1311">
                  <c:v>960.40427999999997</c:v>
                </c:pt>
                <c:pt idx="1312">
                  <c:v>960.63692000000003</c:v>
                </c:pt>
                <c:pt idx="1313">
                  <c:v>960.73514999999998</c:v>
                </c:pt>
                <c:pt idx="1314">
                  <c:v>960.56841999999995</c:v>
                </c:pt>
                <c:pt idx="1315">
                  <c:v>960.83466999999996</c:v>
                </c:pt>
                <c:pt idx="1316">
                  <c:v>961.06731000000002</c:v>
                </c:pt>
                <c:pt idx="1317">
                  <c:v>960.99364000000003</c:v>
                </c:pt>
                <c:pt idx="1318">
                  <c:v>961.06859999999995</c:v>
                </c:pt>
                <c:pt idx="1319">
                  <c:v>961.41110000000003</c:v>
                </c:pt>
                <c:pt idx="1320">
                  <c:v>961.47443999999996</c:v>
                </c:pt>
                <c:pt idx="1321">
                  <c:v>961.42403000000002</c:v>
                </c:pt>
                <c:pt idx="1322">
                  <c:v>961.52355</c:v>
                </c:pt>
                <c:pt idx="1323">
                  <c:v>961.87121999999999</c:v>
                </c:pt>
                <c:pt idx="1324">
                  <c:v>961.75878</c:v>
                </c:pt>
                <c:pt idx="1325">
                  <c:v>961.85829000000001</c:v>
                </c:pt>
                <c:pt idx="1326">
                  <c:v>961.89189999999996</c:v>
                </c:pt>
                <c:pt idx="1327">
                  <c:v>962.33132999999998</c:v>
                </c:pt>
                <c:pt idx="1328">
                  <c:v>962.28868</c:v>
                </c:pt>
                <c:pt idx="1329">
                  <c:v>962.31452999999999</c:v>
                </c:pt>
                <c:pt idx="1330">
                  <c:v>962.43214999999998</c:v>
                </c:pt>
                <c:pt idx="1331">
                  <c:v>962.57560999999998</c:v>
                </c:pt>
                <c:pt idx="1332">
                  <c:v>962.59757999999999</c:v>
                </c:pt>
                <c:pt idx="1333">
                  <c:v>962.78498999999999</c:v>
                </c:pt>
                <c:pt idx="1334">
                  <c:v>962.86252999999999</c:v>
                </c:pt>
                <c:pt idx="1335">
                  <c:v>962.83668999999998</c:v>
                </c:pt>
                <c:pt idx="1336">
                  <c:v>962.98789999999997</c:v>
                </c:pt>
                <c:pt idx="1337">
                  <c:v>963.28129000000001</c:v>
                </c:pt>
                <c:pt idx="1338">
                  <c:v>963.20632999999998</c:v>
                </c:pt>
                <c:pt idx="1339">
                  <c:v>963.26449000000002</c:v>
                </c:pt>
                <c:pt idx="1340">
                  <c:v>963.63801000000001</c:v>
                </c:pt>
                <c:pt idx="1341">
                  <c:v>963.62378999999999</c:v>
                </c:pt>
                <c:pt idx="1342">
                  <c:v>963.62508000000003</c:v>
                </c:pt>
                <c:pt idx="1343">
                  <c:v>963.65481</c:v>
                </c:pt>
                <c:pt idx="1344">
                  <c:v>964.03220999999996</c:v>
                </c:pt>
                <c:pt idx="1345">
                  <c:v>963.86548000000005</c:v>
                </c:pt>
                <c:pt idx="1346">
                  <c:v>963.96628999999996</c:v>
                </c:pt>
                <c:pt idx="1347">
                  <c:v>964.16791999999998</c:v>
                </c:pt>
                <c:pt idx="1348">
                  <c:v>964.44966999999997</c:v>
                </c:pt>
                <c:pt idx="1349">
                  <c:v>964.22995000000003</c:v>
                </c:pt>
                <c:pt idx="1350">
                  <c:v>964.44966999999997</c:v>
                </c:pt>
                <c:pt idx="1351">
                  <c:v>964.51428999999996</c:v>
                </c:pt>
                <c:pt idx="1352">
                  <c:v>964.59184000000005</c:v>
                </c:pt>
                <c:pt idx="1353">
                  <c:v>964.56212000000005</c:v>
                </c:pt>
                <c:pt idx="1354">
                  <c:v>964.82190000000003</c:v>
                </c:pt>
                <c:pt idx="1355">
                  <c:v>964.90849000000003</c:v>
                </c:pt>
                <c:pt idx="1356">
                  <c:v>964.94467999999995</c:v>
                </c:pt>
                <c:pt idx="1357">
                  <c:v>965.08555999999999</c:v>
                </c:pt>
                <c:pt idx="1358">
                  <c:v>965.30786000000001</c:v>
                </c:pt>
                <c:pt idx="1359">
                  <c:v>965.36085000000003</c:v>
                </c:pt>
                <c:pt idx="1360">
                  <c:v>965.24841000000004</c:v>
                </c:pt>
                <c:pt idx="1361">
                  <c:v>965.57668999999999</c:v>
                </c:pt>
                <c:pt idx="1362">
                  <c:v>965.71498999999994</c:v>
                </c:pt>
                <c:pt idx="1363">
                  <c:v>965.59091000000001</c:v>
                </c:pt>
                <c:pt idx="1364">
                  <c:v>965.67880000000002</c:v>
                </c:pt>
                <c:pt idx="1365">
                  <c:v>966.22421999999995</c:v>
                </c:pt>
                <c:pt idx="1366">
                  <c:v>966.10271999999998</c:v>
                </c:pt>
                <c:pt idx="1367">
                  <c:v>966.01742000000002</c:v>
                </c:pt>
                <c:pt idx="1368">
                  <c:v>966.15054999999995</c:v>
                </c:pt>
                <c:pt idx="1369">
                  <c:v>966.74248999999998</c:v>
                </c:pt>
                <c:pt idx="1370">
                  <c:v>966.31856000000005</c:v>
                </c:pt>
                <c:pt idx="1371">
                  <c:v>966.35346000000004</c:v>
                </c:pt>
                <c:pt idx="1372">
                  <c:v>966.58092999999997</c:v>
                </c:pt>
                <c:pt idx="1373">
                  <c:v>966.81875000000002</c:v>
                </c:pt>
                <c:pt idx="1374">
                  <c:v>966.63779999999997</c:v>
                </c:pt>
                <c:pt idx="1375">
                  <c:v>966.87174000000005</c:v>
                </c:pt>
                <c:pt idx="1376">
                  <c:v>967.13927999999999</c:v>
                </c:pt>
                <c:pt idx="1377">
                  <c:v>967.19227000000001</c:v>
                </c:pt>
                <c:pt idx="1378">
                  <c:v>967.07207000000005</c:v>
                </c:pt>
                <c:pt idx="1379">
                  <c:v>967.37708999999995</c:v>
                </c:pt>
                <c:pt idx="1380">
                  <c:v>967.40810999999997</c:v>
                </c:pt>
                <c:pt idx="1381">
                  <c:v>967.34995000000004</c:v>
                </c:pt>
                <c:pt idx="1382">
                  <c:v>967.45075999999995</c:v>
                </c:pt>
                <c:pt idx="1383">
                  <c:v>967.74027000000001</c:v>
                </c:pt>
                <c:pt idx="1384">
                  <c:v>967.78033000000005</c:v>
                </c:pt>
                <c:pt idx="1385">
                  <c:v>967.70795999999996</c:v>
                </c:pt>
                <c:pt idx="1386">
                  <c:v>968.05562999999995</c:v>
                </c:pt>
                <c:pt idx="1387">
                  <c:v>968.18745999999999</c:v>
                </c:pt>
                <c:pt idx="1388">
                  <c:v>968.07631000000003</c:v>
                </c:pt>
                <c:pt idx="1389">
                  <c:v>968.00264000000004</c:v>
                </c:pt>
                <c:pt idx="1390">
                  <c:v>968.57389999999998</c:v>
                </c:pt>
                <c:pt idx="1391">
                  <c:v>968.46663000000001</c:v>
                </c:pt>
                <c:pt idx="1392">
                  <c:v>968.32057999999995</c:v>
                </c:pt>
                <c:pt idx="1393">
                  <c:v>968.46533999999997</c:v>
                </c:pt>
                <c:pt idx="1394">
                  <c:v>969.09475999999995</c:v>
                </c:pt>
                <c:pt idx="1395">
                  <c:v>968.77810999999997</c:v>
                </c:pt>
                <c:pt idx="1396">
                  <c:v>968.82852000000003</c:v>
                </c:pt>
                <c:pt idx="1397">
                  <c:v>968.97843999999998</c:v>
                </c:pt>
                <c:pt idx="1398">
                  <c:v>969.33645000000001</c:v>
                </c:pt>
                <c:pt idx="1399">
                  <c:v>969.05082000000004</c:v>
                </c:pt>
                <c:pt idx="1400">
                  <c:v>969.23046999999997</c:v>
                </c:pt>
                <c:pt idx="1401">
                  <c:v>969.34679000000006</c:v>
                </c:pt>
                <c:pt idx="1402">
                  <c:v>969.42046000000005</c:v>
                </c:pt>
                <c:pt idx="1403">
                  <c:v>969.51093000000003</c:v>
                </c:pt>
                <c:pt idx="1404">
                  <c:v>969.72031000000004</c:v>
                </c:pt>
                <c:pt idx="1405">
                  <c:v>969.84180000000003</c:v>
                </c:pt>
                <c:pt idx="1406">
                  <c:v>969.84956</c:v>
                </c:pt>
                <c:pt idx="1407">
                  <c:v>969.98267999999996</c:v>
                </c:pt>
                <c:pt idx="1408">
                  <c:v>970.10416999999995</c:v>
                </c:pt>
                <c:pt idx="1409">
                  <c:v>970.06281000000001</c:v>
                </c:pt>
                <c:pt idx="1410">
                  <c:v>970.00594999999998</c:v>
                </c:pt>
                <c:pt idx="1411">
                  <c:v>970.26056000000005</c:v>
                </c:pt>
                <c:pt idx="1412">
                  <c:v>970.33811000000003</c:v>
                </c:pt>
                <c:pt idx="1413">
                  <c:v>970.42211999999995</c:v>
                </c:pt>
                <c:pt idx="1414">
                  <c:v>970.50482999999997</c:v>
                </c:pt>
                <c:pt idx="1415">
                  <c:v>970.85637999999994</c:v>
                </c:pt>
                <c:pt idx="1416">
                  <c:v>970.73877000000005</c:v>
                </c:pt>
                <c:pt idx="1417">
                  <c:v>970.74005999999997</c:v>
                </c:pt>
                <c:pt idx="1418">
                  <c:v>970.82924000000003</c:v>
                </c:pt>
                <c:pt idx="1419">
                  <c:v>971.14847999999995</c:v>
                </c:pt>
                <c:pt idx="1420">
                  <c:v>970.99080000000004</c:v>
                </c:pt>
                <c:pt idx="1421">
                  <c:v>971.02957000000004</c:v>
                </c:pt>
                <c:pt idx="1422">
                  <c:v>971.21438999999998</c:v>
                </c:pt>
                <c:pt idx="1423">
                  <c:v>971.43799000000001</c:v>
                </c:pt>
                <c:pt idx="1424">
                  <c:v>971.42247999999995</c:v>
                </c:pt>
                <c:pt idx="1425">
                  <c:v>971.58273999999994</c:v>
                </c:pt>
                <c:pt idx="1426">
                  <c:v>971.56077000000005</c:v>
                </c:pt>
                <c:pt idx="1427">
                  <c:v>971.65770999999995</c:v>
                </c:pt>
                <c:pt idx="1428">
                  <c:v>971.70294000000001</c:v>
                </c:pt>
                <c:pt idx="1429">
                  <c:v>971.95239000000004</c:v>
                </c:pt>
                <c:pt idx="1430">
                  <c:v>971.83865000000003</c:v>
                </c:pt>
                <c:pt idx="1431">
                  <c:v>971.89940000000001</c:v>
                </c:pt>
                <c:pt idx="1432">
                  <c:v>972.23931000000005</c:v>
                </c:pt>
                <c:pt idx="1433">
                  <c:v>972.35433999999998</c:v>
                </c:pt>
                <c:pt idx="1434">
                  <c:v>972.31686000000002</c:v>
                </c:pt>
                <c:pt idx="1435">
                  <c:v>972.32331999999997</c:v>
                </c:pt>
                <c:pt idx="1436">
                  <c:v>972.62833999999998</c:v>
                </c:pt>
                <c:pt idx="1437">
                  <c:v>972.44352000000003</c:v>
                </c:pt>
                <c:pt idx="1438">
                  <c:v>972.48487999999998</c:v>
                </c:pt>
                <c:pt idx="1439">
                  <c:v>972.56242999999995</c:v>
                </c:pt>
                <c:pt idx="1440">
                  <c:v>972.90363000000002</c:v>
                </c:pt>
                <c:pt idx="1441">
                  <c:v>972.73820000000001</c:v>
                </c:pt>
                <c:pt idx="1442">
                  <c:v>972.98117999999999</c:v>
                </c:pt>
                <c:pt idx="1443">
                  <c:v>973.01995999999997</c:v>
                </c:pt>
                <c:pt idx="1444">
                  <c:v>973.23967000000005</c:v>
                </c:pt>
                <c:pt idx="1445">
                  <c:v>973.11042999999995</c:v>
                </c:pt>
                <c:pt idx="1446">
                  <c:v>973.31850999999995</c:v>
                </c:pt>
                <c:pt idx="1447">
                  <c:v>973.42836999999997</c:v>
                </c:pt>
                <c:pt idx="1448">
                  <c:v>973.38184000000001</c:v>
                </c:pt>
                <c:pt idx="1449">
                  <c:v>973.33919000000003</c:v>
                </c:pt>
                <c:pt idx="1450">
                  <c:v>973.66231000000005</c:v>
                </c:pt>
                <c:pt idx="1451">
                  <c:v>973.71401000000003</c:v>
                </c:pt>
                <c:pt idx="1452">
                  <c:v>973.68427999999994</c:v>
                </c:pt>
                <c:pt idx="1453">
                  <c:v>973.95956999999999</c:v>
                </c:pt>
                <c:pt idx="1454">
                  <c:v>974.22452999999996</c:v>
                </c:pt>
                <c:pt idx="1455">
                  <c:v>974.03583000000003</c:v>
                </c:pt>
                <c:pt idx="1456">
                  <c:v>973.96991000000003</c:v>
                </c:pt>
                <c:pt idx="1457">
                  <c:v>974.32275000000004</c:v>
                </c:pt>
                <c:pt idx="1458">
                  <c:v>974.36282000000006</c:v>
                </c:pt>
                <c:pt idx="1459">
                  <c:v>974.25036999999998</c:v>
                </c:pt>
                <c:pt idx="1460">
                  <c:v>974.29173000000003</c:v>
                </c:pt>
                <c:pt idx="1461">
                  <c:v>974.87591999999995</c:v>
                </c:pt>
                <c:pt idx="1462">
                  <c:v>974.62260000000003</c:v>
                </c:pt>
                <c:pt idx="1463">
                  <c:v>974.69240000000002</c:v>
                </c:pt>
                <c:pt idx="1464">
                  <c:v>974.85006999999996</c:v>
                </c:pt>
                <c:pt idx="1465">
                  <c:v>975.27142000000003</c:v>
                </c:pt>
                <c:pt idx="1466">
                  <c:v>974.87075000000004</c:v>
                </c:pt>
                <c:pt idx="1467">
                  <c:v>975.00129000000004</c:v>
                </c:pt>
                <c:pt idx="1468">
                  <c:v>975.19258000000002</c:v>
                </c:pt>
                <c:pt idx="1469">
                  <c:v>975.39161000000001</c:v>
                </c:pt>
                <c:pt idx="1470">
                  <c:v>975.10469000000001</c:v>
                </c:pt>
                <c:pt idx="1471">
                  <c:v>975.50277000000006</c:v>
                </c:pt>
                <c:pt idx="1472">
                  <c:v>975.63459999999998</c:v>
                </c:pt>
                <c:pt idx="1473">
                  <c:v>975.65786000000003</c:v>
                </c:pt>
                <c:pt idx="1474">
                  <c:v>975.43556000000001</c:v>
                </c:pt>
                <c:pt idx="1475">
                  <c:v>975.83362999999997</c:v>
                </c:pt>
                <c:pt idx="1476">
                  <c:v>975.85560999999996</c:v>
                </c:pt>
                <c:pt idx="1477">
                  <c:v>975.79745000000003</c:v>
                </c:pt>
                <c:pt idx="1478">
                  <c:v>975.89437999999996</c:v>
                </c:pt>
                <c:pt idx="1479">
                  <c:v>976.17742999999996</c:v>
                </c:pt>
                <c:pt idx="1480">
                  <c:v>976.16709000000003</c:v>
                </c:pt>
                <c:pt idx="1481">
                  <c:v>976.07145000000003</c:v>
                </c:pt>
                <c:pt idx="1482">
                  <c:v>976.38292999999999</c:v>
                </c:pt>
                <c:pt idx="1483">
                  <c:v>976.46306000000004</c:v>
                </c:pt>
                <c:pt idx="1484">
                  <c:v>976.28083000000004</c:v>
                </c:pt>
                <c:pt idx="1485">
                  <c:v>976.38034000000005</c:v>
                </c:pt>
                <c:pt idx="1486">
                  <c:v>976.89862000000005</c:v>
                </c:pt>
                <c:pt idx="1487">
                  <c:v>976.64918</c:v>
                </c:pt>
                <c:pt idx="1488">
                  <c:v>976.61040000000003</c:v>
                </c:pt>
                <c:pt idx="1489">
                  <c:v>976.76549999999997</c:v>
                </c:pt>
                <c:pt idx="1490">
                  <c:v>977.31737999999996</c:v>
                </c:pt>
                <c:pt idx="1491">
                  <c:v>977.02656999999999</c:v>
                </c:pt>
                <c:pt idx="1492">
                  <c:v>977.08473000000004</c:v>
                </c:pt>
                <c:pt idx="1493">
                  <c:v>977.18813</c:v>
                </c:pt>
                <c:pt idx="1494">
                  <c:v>977.36906999999997</c:v>
                </c:pt>
                <c:pt idx="1495">
                  <c:v>977.27731000000006</c:v>
                </c:pt>
                <c:pt idx="1496">
                  <c:v>977.38846000000001</c:v>
                </c:pt>
                <c:pt idx="1497">
                  <c:v>977.45438000000001</c:v>
                </c:pt>
                <c:pt idx="1498">
                  <c:v>977.55002000000002</c:v>
                </c:pt>
                <c:pt idx="1499">
                  <c:v>977.71803999999997</c:v>
                </c:pt>
                <c:pt idx="1500">
                  <c:v>977.89769000000001</c:v>
                </c:pt>
                <c:pt idx="1501">
                  <c:v>977.85632999999996</c:v>
                </c:pt>
                <c:pt idx="1502">
                  <c:v>977.88217999999995</c:v>
                </c:pt>
                <c:pt idx="1503">
                  <c:v>978.02563999999995</c:v>
                </c:pt>
                <c:pt idx="1504">
                  <c:v>978.19366000000002</c:v>
                </c:pt>
                <c:pt idx="1505">
                  <c:v>978.10447999999997</c:v>
                </c:pt>
                <c:pt idx="1506">
                  <c:v>978.03727000000003</c:v>
                </c:pt>
                <c:pt idx="1507">
                  <c:v>978.36814000000004</c:v>
                </c:pt>
                <c:pt idx="1508">
                  <c:v>978.40174999999999</c:v>
                </c:pt>
                <c:pt idx="1509">
                  <c:v>978.41854999999998</c:v>
                </c:pt>
                <c:pt idx="1510">
                  <c:v>978.50513999999998</c:v>
                </c:pt>
                <c:pt idx="1511">
                  <c:v>978.83600999999999</c:v>
                </c:pt>
                <c:pt idx="1512">
                  <c:v>978.67574999999999</c:v>
                </c:pt>
                <c:pt idx="1513">
                  <c:v>978.72227999999996</c:v>
                </c:pt>
                <c:pt idx="1514">
                  <c:v>978.76493000000005</c:v>
                </c:pt>
                <c:pt idx="1515">
                  <c:v>978.95749999999998</c:v>
                </c:pt>
                <c:pt idx="1516">
                  <c:v>978.77268000000004</c:v>
                </c:pt>
                <c:pt idx="1517">
                  <c:v>978.94457999999997</c:v>
                </c:pt>
                <c:pt idx="1518">
                  <c:v>979.00402999999994</c:v>
                </c:pt>
                <c:pt idx="1519">
                  <c:v>979.23667</c:v>
                </c:pt>
                <c:pt idx="1520">
                  <c:v>979.25864999999999</c:v>
                </c:pt>
                <c:pt idx="1521">
                  <c:v>979.51714000000004</c:v>
                </c:pt>
                <c:pt idx="1522">
                  <c:v>979.43053999999995</c:v>
                </c:pt>
                <c:pt idx="1523">
                  <c:v>979.42020000000002</c:v>
                </c:pt>
                <c:pt idx="1524">
                  <c:v>979.58951999999999</c:v>
                </c:pt>
                <c:pt idx="1525">
                  <c:v>979.73555999999996</c:v>
                </c:pt>
                <c:pt idx="1526">
                  <c:v>979.61149</c:v>
                </c:pt>
                <c:pt idx="1527">
                  <c:v>979.73298</c:v>
                </c:pt>
                <c:pt idx="1528">
                  <c:v>980.09874000000002</c:v>
                </c:pt>
                <c:pt idx="1529">
                  <c:v>980.08839999999998</c:v>
                </c:pt>
                <c:pt idx="1530">
                  <c:v>980.04187999999999</c:v>
                </c:pt>
                <c:pt idx="1531">
                  <c:v>980.08064999999999</c:v>
                </c:pt>
                <c:pt idx="1532">
                  <c:v>980.48518999999999</c:v>
                </c:pt>
                <c:pt idx="1533">
                  <c:v>980.22023000000002</c:v>
                </c:pt>
                <c:pt idx="1534">
                  <c:v>980.32234000000005</c:v>
                </c:pt>
                <c:pt idx="1535">
                  <c:v>980.31200000000001</c:v>
                </c:pt>
                <c:pt idx="1536">
                  <c:v>980.70361000000003</c:v>
                </c:pt>
                <c:pt idx="1537">
                  <c:v>980.50328000000002</c:v>
                </c:pt>
                <c:pt idx="1538">
                  <c:v>980.73334</c:v>
                </c:pt>
                <c:pt idx="1539">
                  <c:v>980.88843999999995</c:v>
                </c:pt>
                <c:pt idx="1540">
                  <c:v>980.91687000000002</c:v>
                </c:pt>
                <c:pt idx="1541">
                  <c:v>980.79926</c:v>
                </c:pt>
                <c:pt idx="1542">
                  <c:v>981.06421</c:v>
                </c:pt>
                <c:pt idx="1543">
                  <c:v>981.14562999999998</c:v>
                </c:pt>
                <c:pt idx="1544">
                  <c:v>981.04094999999995</c:v>
                </c:pt>
                <c:pt idx="1545">
                  <c:v>981.02931000000001</c:v>
                </c:pt>
                <c:pt idx="1546">
                  <c:v>981.35888999999997</c:v>
                </c:pt>
                <c:pt idx="1547">
                  <c:v>981.37440000000004</c:v>
                </c:pt>
                <c:pt idx="1548">
                  <c:v>981.27616999999998</c:v>
                </c:pt>
                <c:pt idx="1549">
                  <c:v>981.53079000000002</c:v>
                </c:pt>
                <c:pt idx="1550">
                  <c:v>981.69233999999994</c:v>
                </c:pt>
                <c:pt idx="1551">
                  <c:v>981.53724999999997</c:v>
                </c:pt>
                <c:pt idx="1552">
                  <c:v>981.50622999999996</c:v>
                </c:pt>
                <c:pt idx="1553">
                  <c:v>981.88103999999998</c:v>
                </c:pt>
                <c:pt idx="1554">
                  <c:v>981.78539999999998</c:v>
                </c:pt>
                <c:pt idx="1555">
                  <c:v>981.70785000000001</c:v>
                </c:pt>
                <c:pt idx="1556">
                  <c:v>981.86424</c:v>
                </c:pt>
                <c:pt idx="1557">
                  <c:v>982.43938000000003</c:v>
                </c:pt>
                <c:pt idx="1558">
                  <c:v>982.14599999999996</c:v>
                </c:pt>
                <c:pt idx="1559">
                  <c:v>982.10721999999998</c:v>
                </c:pt>
                <c:pt idx="1560">
                  <c:v>982.16538000000003</c:v>
                </c:pt>
                <c:pt idx="1561">
                  <c:v>982.60739999999998</c:v>
                </c:pt>
                <c:pt idx="1562">
                  <c:v>982.19381999999996</c:v>
                </c:pt>
                <c:pt idx="1563">
                  <c:v>982.36442</c:v>
                </c:pt>
                <c:pt idx="1564">
                  <c:v>982.53115000000003</c:v>
                </c:pt>
                <c:pt idx="1565">
                  <c:v>982.72243000000003</c:v>
                </c:pt>
                <c:pt idx="1566">
                  <c:v>982.52985999999999</c:v>
                </c:pt>
                <c:pt idx="1567">
                  <c:v>982.80772999999999</c:v>
                </c:pt>
                <c:pt idx="1568">
                  <c:v>983.01581999999996</c:v>
                </c:pt>
                <c:pt idx="1569">
                  <c:v>982.91889000000003</c:v>
                </c:pt>
                <c:pt idx="1570">
                  <c:v>982.88787000000002</c:v>
                </c:pt>
                <c:pt idx="1571">
                  <c:v>983.20064000000002</c:v>
                </c:pt>
                <c:pt idx="1572">
                  <c:v>983.22649000000001</c:v>
                </c:pt>
                <c:pt idx="1573">
                  <c:v>983.04555000000005</c:v>
                </c:pt>
                <c:pt idx="1574">
                  <c:v>983.27173000000005</c:v>
                </c:pt>
                <c:pt idx="1575">
                  <c:v>983.49661000000003</c:v>
                </c:pt>
                <c:pt idx="1576">
                  <c:v>983.43715999999995</c:v>
                </c:pt>
                <c:pt idx="1577">
                  <c:v>983.39580000000001</c:v>
                </c:pt>
                <c:pt idx="1578">
                  <c:v>983.81456000000003</c:v>
                </c:pt>
                <c:pt idx="1579">
                  <c:v>983.74089000000004</c:v>
                </c:pt>
                <c:pt idx="1580">
                  <c:v>983.59483999999998</c:v>
                </c:pt>
                <c:pt idx="1581">
                  <c:v>983.70210999999995</c:v>
                </c:pt>
                <c:pt idx="1582">
                  <c:v>984.06012999999996</c:v>
                </c:pt>
                <c:pt idx="1583">
                  <c:v>983.89211</c:v>
                </c:pt>
                <c:pt idx="1584">
                  <c:v>983.91408000000001</c:v>
                </c:pt>
                <c:pt idx="1585">
                  <c:v>984.00972000000002</c:v>
                </c:pt>
                <c:pt idx="1586">
                  <c:v>984.38453000000004</c:v>
                </c:pt>
                <c:pt idx="1587">
                  <c:v>984.20230000000004</c:v>
                </c:pt>
                <c:pt idx="1588">
                  <c:v>984.25140999999996</c:v>
                </c:pt>
                <c:pt idx="1589">
                  <c:v>984.30827999999997</c:v>
                </c:pt>
                <c:pt idx="1590">
                  <c:v>984.49698000000001</c:v>
                </c:pt>
                <c:pt idx="1591">
                  <c:v>984.50343999999996</c:v>
                </c:pt>
                <c:pt idx="1592">
                  <c:v>984.48793000000001</c:v>
                </c:pt>
                <c:pt idx="1593">
                  <c:v>984.53445999999997</c:v>
                </c:pt>
                <c:pt idx="1594">
                  <c:v>984.64689999999996</c:v>
                </c:pt>
                <c:pt idx="1595">
                  <c:v>984.82914000000005</c:v>
                </c:pt>
                <c:pt idx="1596">
                  <c:v>984.95838000000003</c:v>
                </c:pt>
                <c:pt idx="1597">
                  <c:v>984.93382999999994</c:v>
                </c:pt>
                <c:pt idx="1598">
                  <c:v>984.84205999999995</c:v>
                </c:pt>
                <c:pt idx="1599">
                  <c:v>985.13932999999997</c:v>
                </c:pt>
                <c:pt idx="1600">
                  <c:v>985.17939000000001</c:v>
                </c:pt>
                <c:pt idx="1601">
                  <c:v>985.09667999999999</c:v>
                </c:pt>
                <c:pt idx="1602">
                  <c:v>985.13027999999997</c:v>
                </c:pt>
                <c:pt idx="1603">
                  <c:v>985.56066999999996</c:v>
                </c:pt>
                <c:pt idx="1604">
                  <c:v>985.27373999999998</c:v>
                </c:pt>
                <c:pt idx="1605">
                  <c:v>985.41849999999999</c:v>
                </c:pt>
                <c:pt idx="1606">
                  <c:v>985.51026000000002</c:v>
                </c:pt>
                <c:pt idx="1607">
                  <c:v>985.79976999999997</c:v>
                </c:pt>
                <c:pt idx="1608">
                  <c:v>985.55678999999998</c:v>
                </c:pt>
                <c:pt idx="1609">
                  <c:v>985.66147999999998</c:v>
                </c:pt>
                <c:pt idx="1610">
                  <c:v>985.75324000000001</c:v>
                </c:pt>
                <c:pt idx="1611">
                  <c:v>985.87990000000002</c:v>
                </c:pt>
                <c:pt idx="1612">
                  <c:v>985.73644000000002</c:v>
                </c:pt>
                <c:pt idx="1613">
                  <c:v>986.05439000000001</c:v>
                </c:pt>
                <c:pt idx="1614">
                  <c:v>986.01949000000002</c:v>
                </c:pt>
                <c:pt idx="1615">
                  <c:v>986.02854000000002</c:v>
                </c:pt>
                <c:pt idx="1616">
                  <c:v>986.15260999999998</c:v>
                </c:pt>
                <c:pt idx="1617">
                  <c:v>986.38526000000002</c:v>
                </c:pt>
                <c:pt idx="1618">
                  <c:v>986.34001999999998</c:v>
                </c:pt>
                <c:pt idx="1619">
                  <c:v>986.23145</c:v>
                </c:pt>
                <c:pt idx="1620">
                  <c:v>986.44083000000001</c:v>
                </c:pt>
                <c:pt idx="1621">
                  <c:v>986.50027999999998</c:v>
                </c:pt>
                <c:pt idx="1622">
                  <c:v>986.48347999999999</c:v>
                </c:pt>
                <c:pt idx="1623">
                  <c:v>986.47313999999994</c:v>
                </c:pt>
                <c:pt idx="1624">
                  <c:v>986.91129000000001</c:v>
                </c:pt>
                <c:pt idx="1625">
                  <c:v>986.83762000000002</c:v>
                </c:pt>
                <c:pt idx="1626">
                  <c:v>986.68768999999998</c:v>
                </c:pt>
                <c:pt idx="1627">
                  <c:v>986.80400999999995</c:v>
                </c:pt>
                <c:pt idx="1628">
                  <c:v>987.26670999999999</c:v>
                </c:pt>
                <c:pt idx="1629">
                  <c:v>986.95651999999995</c:v>
                </c:pt>
                <c:pt idx="1630">
                  <c:v>986.92550000000006</c:v>
                </c:pt>
                <c:pt idx="1631">
                  <c:v>987.05475000000001</c:v>
                </c:pt>
                <c:pt idx="1632">
                  <c:v>987.50064999999995</c:v>
                </c:pt>
                <c:pt idx="1633">
                  <c:v>987.16331000000002</c:v>
                </c:pt>
                <c:pt idx="1634">
                  <c:v>987.36882000000003</c:v>
                </c:pt>
                <c:pt idx="1635">
                  <c:v>987.50968999999998</c:v>
                </c:pt>
                <c:pt idx="1636">
                  <c:v>987.54070999999999</c:v>
                </c:pt>
                <c:pt idx="1637">
                  <c:v>987.37915999999996</c:v>
                </c:pt>
                <c:pt idx="1638">
                  <c:v>987.6454</c:v>
                </c:pt>
                <c:pt idx="1639">
                  <c:v>987.69709999999998</c:v>
                </c:pt>
                <c:pt idx="1640">
                  <c:v>987.63894000000005</c:v>
                </c:pt>
                <c:pt idx="1641">
                  <c:v>987.71389999999997</c:v>
                </c:pt>
                <c:pt idx="1642">
                  <c:v>987.95947000000001</c:v>
                </c:pt>
                <c:pt idx="1643">
                  <c:v>987.92585999999994</c:v>
                </c:pt>
                <c:pt idx="1644">
                  <c:v>987.86252999999999</c:v>
                </c:pt>
                <c:pt idx="1645">
                  <c:v>988.02538000000004</c:v>
                </c:pt>
                <c:pt idx="1646">
                  <c:v>988.21924999999999</c:v>
                </c:pt>
                <c:pt idx="1647">
                  <c:v>988.20245</c:v>
                </c:pt>
                <c:pt idx="1648">
                  <c:v>988.01116999999999</c:v>
                </c:pt>
                <c:pt idx="1649">
                  <c:v>988.45577000000003</c:v>
                </c:pt>
                <c:pt idx="1650">
                  <c:v>988.38855999999998</c:v>
                </c:pt>
                <c:pt idx="1651">
                  <c:v>988.27224000000001</c:v>
                </c:pt>
                <c:pt idx="1652">
                  <c:v>988.27611999999999</c:v>
                </c:pt>
                <c:pt idx="1653">
                  <c:v>988.90166999999997</c:v>
                </c:pt>
                <c:pt idx="1654">
                  <c:v>988.62766999999997</c:v>
                </c:pt>
                <c:pt idx="1655">
                  <c:v>988.63541999999995</c:v>
                </c:pt>
                <c:pt idx="1656">
                  <c:v>988.61216000000002</c:v>
                </c:pt>
                <c:pt idx="1657">
                  <c:v>989.15499</c:v>
                </c:pt>
                <c:pt idx="1658">
                  <c:v>988.63801000000001</c:v>
                </c:pt>
                <c:pt idx="1659">
                  <c:v>988.78922999999998</c:v>
                </c:pt>
                <c:pt idx="1660">
                  <c:v>988.94560999999999</c:v>
                </c:pt>
                <c:pt idx="1661">
                  <c:v>989.10459000000003</c:v>
                </c:pt>
                <c:pt idx="1662">
                  <c:v>989.00118999999995</c:v>
                </c:pt>
                <c:pt idx="1663">
                  <c:v>989.27647999999999</c:v>
                </c:pt>
                <c:pt idx="1664">
                  <c:v>989.24417000000005</c:v>
                </c:pt>
                <c:pt idx="1665">
                  <c:v>989.24028999999996</c:v>
                </c:pt>
                <c:pt idx="1666">
                  <c:v>989.32689000000005</c:v>
                </c:pt>
                <c:pt idx="1667">
                  <c:v>989.48844999999994</c:v>
                </c:pt>
                <c:pt idx="1668">
                  <c:v>989.50525000000005</c:v>
                </c:pt>
                <c:pt idx="1669">
                  <c:v>989.42641000000003</c:v>
                </c:pt>
                <c:pt idx="1670">
                  <c:v>989.62285999999995</c:v>
                </c:pt>
                <c:pt idx="1671">
                  <c:v>989.78570999999999</c:v>
                </c:pt>
                <c:pt idx="1672">
                  <c:v>989.80380000000002</c:v>
                </c:pt>
                <c:pt idx="1673">
                  <c:v>989.68748000000005</c:v>
                </c:pt>
                <c:pt idx="1674">
                  <c:v>989.96019000000001</c:v>
                </c:pt>
                <c:pt idx="1675">
                  <c:v>989.96277999999995</c:v>
                </c:pt>
                <c:pt idx="1676">
                  <c:v>989.93951000000004</c:v>
                </c:pt>
                <c:pt idx="1677">
                  <c:v>989.85292000000004</c:v>
                </c:pt>
                <c:pt idx="1678">
                  <c:v>990.17474000000004</c:v>
                </c:pt>
                <c:pt idx="1679">
                  <c:v>990.08555999999999</c:v>
                </c:pt>
                <c:pt idx="1680">
                  <c:v>990.08298000000002</c:v>
                </c:pt>
                <c:pt idx="1681">
                  <c:v>990.27296999999999</c:v>
                </c:pt>
                <c:pt idx="1682">
                  <c:v>990.58316000000002</c:v>
                </c:pt>
                <c:pt idx="1683">
                  <c:v>990.40350999999998</c:v>
                </c:pt>
                <c:pt idx="1684">
                  <c:v>990.44745</c:v>
                </c:pt>
                <c:pt idx="1685">
                  <c:v>990.51853000000006</c:v>
                </c:pt>
                <c:pt idx="1686">
                  <c:v>990.57023000000004</c:v>
                </c:pt>
                <c:pt idx="1687">
                  <c:v>990.46554000000003</c:v>
                </c:pt>
                <c:pt idx="1688">
                  <c:v>990.65165999999999</c:v>
                </c:pt>
                <c:pt idx="1689">
                  <c:v>990.58186000000001</c:v>
                </c:pt>
                <c:pt idx="1690">
                  <c:v>990.68525999999997</c:v>
                </c:pt>
                <c:pt idx="1691">
                  <c:v>990.87913000000003</c:v>
                </c:pt>
                <c:pt idx="1692">
                  <c:v>991.06912</c:v>
                </c:pt>
                <c:pt idx="1693">
                  <c:v>990.91790000000003</c:v>
                </c:pt>
                <c:pt idx="1694">
                  <c:v>990.94763</c:v>
                </c:pt>
                <c:pt idx="1695">
                  <c:v>991.23842999999999</c:v>
                </c:pt>
                <c:pt idx="1696">
                  <c:v>991.11048000000005</c:v>
                </c:pt>
                <c:pt idx="1697">
                  <c:v>991.03680999999995</c:v>
                </c:pt>
                <c:pt idx="1698">
                  <c:v>991.13633000000004</c:v>
                </c:pt>
                <c:pt idx="1699">
                  <c:v>991.45426999999995</c:v>
                </c:pt>
                <c:pt idx="1700">
                  <c:v>991.24489000000005</c:v>
                </c:pt>
                <c:pt idx="1701">
                  <c:v>991.41678999999999</c:v>
                </c:pt>
                <c:pt idx="1702">
                  <c:v>991.52923999999996</c:v>
                </c:pt>
                <c:pt idx="1703">
                  <c:v>991.80065000000002</c:v>
                </c:pt>
                <c:pt idx="1704">
                  <c:v>991.56284000000005</c:v>
                </c:pt>
                <c:pt idx="1705">
                  <c:v>991.76445999999999</c:v>
                </c:pt>
                <c:pt idx="1706">
                  <c:v>991.74378000000002</c:v>
                </c:pt>
                <c:pt idx="1707">
                  <c:v>991.90662999999995</c:v>
                </c:pt>
                <c:pt idx="1708">
                  <c:v>991.79935999999998</c:v>
                </c:pt>
                <c:pt idx="1709">
                  <c:v>991.97901000000002</c:v>
                </c:pt>
                <c:pt idx="1710">
                  <c:v>992.13280999999995</c:v>
                </c:pt>
                <c:pt idx="1711">
                  <c:v>992.04233999999997</c:v>
                </c:pt>
                <c:pt idx="1712">
                  <c:v>992.10955000000001</c:v>
                </c:pt>
                <c:pt idx="1713">
                  <c:v>992.32150999999999</c:v>
                </c:pt>
                <c:pt idx="1714">
                  <c:v>992.23621000000003</c:v>
                </c:pt>
                <c:pt idx="1715">
                  <c:v>992.10050000000001</c:v>
                </c:pt>
                <c:pt idx="1716">
                  <c:v>992.30471</c:v>
                </c:pt>
                <c:pt idx="1717">
                  <c:v>992.52443000000005</c:v>
                </c:pt>
                <c:pt idx="1718">
                  <c:v>992.37192000000005</c:v>
                </c:pt>
                <c:pt idx="1719">
                  <c:v>992.34995000000004</c:v>
                </c:pt>
                <c:pt idx="1720">
                  <c:v>992.72734000000003</c:v>
                </c:pt>
                <c:pt idx="1721">
                  <c:v>992.73251000000005</c:v>
                </c:pt>
                <c:pt idx="1722">
                  <c:v>992.54123000000004</c:v>
                </c:pt>
                <c:pt idx="1723">
                  <c:v>992.57871</c:v>
                </c:pt>
                <c:pt idx="1724">
                  <c:v>993.02849000000003</c:v>
                </c:pt>
                <c:pt idx="1725">
                  <c:v>992.68210999999997</c:v>
                </c:pt>
                <c:pt idx="1726">
                  <c:v>992.67564000000004</c:v>
                </c:pt>
                <c:pt idx="1727">
                  <c:v>992.87081000000001</c:v>
                </c:pt>
                <c:pt idx="1728">
                  <c:v>993.22235000000001</c:v>
                </c:pt>
                <c:pt idx="1729">
                  <c:v>992.94188999999994</c:v>
                </c:pt>
                <c:pt idx="1730">
                  <c:v>993.07889</c:v>
                </c:pt>
                <c:pt idx="1731">
                  <c:v>993.21460000000002</c:v>
                </c:pt>
                <c:pt idx="1732">
                  <c:v>993.40718000000004</c:v>
                </c:pt>
                <c:pt idx="1733">
                  <c:v>993.04012</c:v>
                </c:pt>
                <c:pt idx="1734">
                  <c:v>993.28051000000005</c:v>
                </c:pt>
                <c:pt idx="1735">
                  <c:v>993.35159999999996</c:v>
                </c:pt>
                <c:pt idx="1736">
                  <c:v>993.27275999999995</c:v>
                </c:pt>
                <c:pt idx="1737">
                  <c:v>993.28567999999996</c:v>
                </c:pt>
                <c:pt idx="1738">
                  <c:v>993.61396999999999</c:v>
                </c:pt>
                <c:pt idx="1739">
                  <c:v>993.72511999999995</c:v>
                </c:pt>
                <c:pt idx="1740">
                  <c:v>993.56614999999999</c:v>
                </c:pt>
                <c:pt idx="1741">
                  <c:v>993.76648</c:v>
                </c:pt>
                <c:pt idx="1742">
                  <c:v>993.95518000000004</c:v>
                </c:pt>
                <c:pt idx="1743">
                  <c:v>993.80655000000002</c:v>
                </c:pt>
                <c:pt idx="1744">
                  <c:v>993.65661999999998</c:v>
                </c:pt>
                <c:pt idx="1745">
                  <c:v>994.08312999999998</c:v>
                </c:pt>
                <c:pt idx="1746">
                  <c:v>994.07407999999998</c:v>
                </c:pt>
                <c:pt idx="1747">
                  <c:v>993.93061999999998</c:v>
                </c:pt>
                <c:pt idx="1748">
                  <c:v>994.03788999999995</c:v>
                </c:pt>
                <c:pt idx="1749">
                  <c:v>994.64147000000003</c:v>
                </c:pt>
                <c:pt idx="1750">
                  <c:v>994.27700000000004</c:v>
                </c:pt>
                <c:pt idx="1751">
                  <c:v>994.25891000000001</c:v>
                </c:pt>
                <c:pt idx="1752">
                  <c:v>994.36359000000004</c:v>
                </c:pt>
                <c:pt idx="1753">
                  <c:v>994.74357999999995</c:v>
                </c:pt>
                <c:pt idx="1754">
                  <c:v>994.42692</c:v>
                </c:pt>
                <c:pt idx="1755">
                  <c:v>994.41787999999997</c:v>
                </c:pt>
                <c:pt idx="1756">
                  <c:v>994.62338</c:v>
                </c:pt>
                <c:pt idx="1757">
                  <c:v>994.74874999999997</c:v>
                </c:pt>
                <c:pt idx="1758">
                  <c:v>994.71256000000005</c:v>
                </c:pt>
                <c:pt idx="1759">
                  <c:v>994.80431999999996</c:v>
                </c:pt>
                <c:pt idx="1760">
                  <c:v>994.93097999999998</c:v>
                </c:pt>
                <c:pt idx="1761">
                  <c:v>994.93357000000003</c:v>
                </c:pt>
                <c:pt idx="1762">
                  <c:v>994.99561000000006</c:v>
                </c:pt>
                <c:pt idx="1763">
                  <c:v>995.07315000000006</c:v>
                </c:pt>
                <c:pt idx="1764">
                  <c:v>994.95942000000002</c:v>
                </c:pt>
                <c:pt idx="1765">
                  <c:v>994.91288999999995</c:v>
                </c:pt>
                <c:pt idx="1766">
                  <c:v>995.16620999999998</c:v>
                </c:pt>
                <c:pt idx="1767">
                  <c:v>995.27736000000004</c:v>
                </c:pt>
                <c:pt idx="1768">
                  <c:v>995.26056000000005</c:v>
                </c:pt>
                <c:pt idx="1769">
                  <c:v>995.18688999999995</c:v>
                </c:pt>
                <c:pt idx="1770">
                  <c:v>995.48285999999996</c:v>
                </c:pt>
                <c:pt idx="1771">
                  <c:v>995.50354000000004</c:v>
                </c:pt>
                <c:pt idx="1772">
                  <c:v>995.42598999999996</c:v>
                </c:pt>
                <c:pt idx="1773">
                  <c:v>995.42082000000005</c:v>
                </c:pt>
                <c:pt idx="1774">
                  <c:v>995.69353000000001</c:v>
                </c:pt>
                <c:pt idx="1775">
                  <c:v>995.55524000000003</c:v>
                </c:pt>
                <c:pt idx="1776">
                  <c:v>995.65476000000001</c:v>
                </c:pt>
                <c:pt idx="1777">
                  <c:v>995.68448999999998</c:v>
                </c:pt>
                <c:pt idx="1778">
                  <c:v>995.89128000000005</c:v>
                </c:pt>
                <c:pt idx="1779">
                  <c:v>995.79822000000001</c:v>
                </c:pt>
                <c:pt idx="1780">
                  <c:v>995.93781000000001</c:v>
                </c:pt>
                <c:pt idx="1781">
                  <c:v>995.83569999999997</c:v>
                </c:pt>
                <c:pt idx="1782">
                  <c:v>995.93393000000003</c:v>
                </c:pt>
                <c:pt idx="1783">
                  <c:v>995.98303999999996</c:v>
                </c:pt>
                <c:pt idx="1784">
                  <c:v>996.21569</c:v>
                </c:pt>
                <c:pt idx="1785">
                  <c:v>996.07867999999996</c:v>
                </c:pt>
                <c:pt idx="1786">
                  <c:v>996.06317999999999</c:v>
                </c:pt>
                <c:pt idx="1787">
                  <c:v>996.36044000000004</c:v>
                </c:pt>
                <c:pt idx="1788">
                  <c:v>996.44704000000002</c:v>
                </c:pt>
                <c:pt idx="1789">
                  <c:v>996.29840000000002</c:v>
                </c:pt>
                <c:pt idx="1790">
                  <c:v>996.30615999999998</c:v>
                </c:pt>
                <c:pt idx="1791">
                  <c:v>996.59438</c:v>
                </c:pt>
                <c:pt idx="1792">
                  <c:v>996.47288000000003</c:v>
                </c:pt>
                <c:pt idx="1793">
                  <c:v>996.40697</c:v>
                </c:pt>
                <c:pt idx="1794">
                  <c:v>996.48581000000001</c:v>
                </c:pt>
                <c:pt idx="1795">
                  <c:v>996.93557999999996</c:v>
                </c:pt>
                <c:pt idx="1796">
                  <c:v>996.63572999999997</c:v>
                </c:pt>
                <c:pt idx="1797">
                  <c:v>996.78953999999999</c:v>
                </c:pt>
                <c:pt idx="1798">
                  <c:v>996.75981000000002</c:v>
                </c:pt>
                <c:pt idx="1799">
                  <c:v>997.08938999999998</c:v>
                </c:pt>
                <c:pt idx="1800">
                  <c:v>996.83865000000003</c:v>
                </c:pt>
                <c:pt idx="1801">
                  <c:v>996.97564999999997</c:v>
                </c:pt>
                <c:pt idx="1802">
                  <c:v>997.05061000000001</c:v>
                </c:pt>
                <c:pt idx="1803">
                  <c:v>996.99374</c:v>
                </c:pt>
                <c:pt idx="1804">
                  <c:v>996.92524000000003</c:v>
                </c:pt>
                <c:pt idx="1805">
                  <c:v>997.20570999999995</c:v>
                </c:pt>
                <c:pt idx="1806">
                  <c:v>997.24836000000005</c:v>
                </c:pt>
                <c:pt idx="1807">
                  <c:v>997.13720999999998</c:v>
                </c:pt>
                <c:pt idx="1808">
                  <c:v>997.18115</c:v>
                </c:pt>
                <c:pt idx="1809">
                  <c:v>997.4991</c:v>
                </c:pt>
                <c:pt idx="1810">
                  <c:v>997.40603999999996</c:v>
                </c:pt>
                <c:pt idx="1811">
                  <c:v>997.28324999999995</c:v>
                </c:pt>
                <c:pt idx="1812">
                  <c:v>997.53269999999998</c:v>
                </c:pt>
                <c:pt idx="1813">
                  <c:v>997.63738999999998</c:v>
                </c:pt>
                <c:pt idx="1814">
                  <c:v>997.50297</c:v>
                </c:pt>
                <c:pt idx="1815">
                  <c:v>997.56629999999996</c:v>
                </c:pt>
                <c:pt idx="1816">
                  <c:v>997.99668999999994</c:v>
                </c:pt>
                <c:pt idx="1817">
                  <c:v>997.83513000000005</c:v>
                </c:pt>
                <c:pt idx="1818">
                  <c:v>997.72785999999996</c:v>
                </c:pt>
                <c:pt idx="1819">
                  <c:v>997.81832999999995</c:v>
                </c:pt>
                <c:pt idx="1820">
                  <c:v>998.30559000000005</c:v>
                </c:pt>
                <c:pt idx="1821">
                  <c:v>997.93723999999997</c:v>
                </c:pt>
                <c:pt idx="1822">
                  <c:v>997.93982000000005</c:v>
                </c:pt>
                <c:pt idx="1823">
                  <c:v>998.0471</c:v>
                </c:pt>
                <c:pt idx="1824">
                  <c:v>998.31722000000002</c:v>
                </c:pt>
                <c:pt idx="1825">
                  <c:v>998.05227000000002</c:v>
                </c:pt>
                <c:pt idx="1826">
                  <c:v>998.24225999999999</c:v>
                </c:pt>
                <c:pt idx="1827">
                  <c:v>998.38701000000003</c:v>
                </c:pt>
                <c:pt idx="1828">
                  <c:v>998.40123000000006</c:v>
                </c:pt>
                <c:pt idx="1829">
                  <c:v>998.20865000000003</c:v>
                </c:pt>
                <c:pt idx="1830">
                  <c:v>998.46714999999995</c:v>
                </c:pt>
                <c:pt idx="1831">
                  <c:v>998.49686999999994</c:v>
                </c:pt>
                <c:pt idx="1832">
                  <c:v>998.34694999999999</c:v>
                </c:pt>
                <c:pt idx="1833">
                  <c:v>998.46456000000001</c:v>
                </c:pt>
                <c:pt idx="1834">
                  <c:v>998.73209999999995</c:v>
                </c:pt>
                <c:pt idx="1835">
                  <c:v>998.75018999999998</c:v>
                </c:pt>
                <c:pt idx="1836">
                  <c:v>998.47618999999997</c:v>
                </c:pt>
                <c:pt idx="1837">
                  <c:v>998.81223</c:v>
                </c:pt>
                <c:pt idx="1838">
                  <c:v>998.89752999999996</c:v>
                </c:pt>
                <c:pt idx="1839">
                  <c:v>998.75278000000003</c:v>
                </c:pt>
                <c:pt idx="1840">
                  <c:v>998.69332999999995</c:v>
                </c:pt>
                <c:pt idx="1841">
                  <c:v>999.19479999999999</c:v>
                </c:pt>
                <c:pt idx="1842">
                  <c:v>998.88719000000003</c:v>
                </c:pt>
                <c:pt idx="1843">
                  <c:v>998.91045999999994</c:v>
                </c:pt>
                <c:pt idx="1844">
                  <c:v>999.01643999999999</c:v>
                </c:pt>
                <c:pt idx="1845">
                  <c:v>999.40547000000004</c:v>
                </c:pt>
                <c:pt idx="1846">
                  <c:v>999.13018</c:v>
                </c:pt>
                <c:pt idx="1847">
                  <c:v>999.16507000000001</c:v>
                </c:pt>
                <c:pt idx="1848">
                  <c:v>999.22194000000002</c:v>
                </c:pt>
                <c:pt idx="1849">
                  <c:v>999.44295</c:v>
                </c:pt>
                <c:pt idx="1850">
                  <c:v>999.22711000000004</c:v>
                </c:pt>
                <c:pt idx="1851">
                  <c:v>999.36540000000002</c:v>
                </c:pt>
                <c:pt idx="1852">
                  <c:v>999.37703999999997</c:v>
                </c:pt>
                <c:pt idx="1853">
                  <c:v>999.54376000000002</c:v>
                </c:pt>
                <c:pt idx="1854">
                  <c:v>999.55798000000004</c:v>
                </c:pt>
                <c:pt idx="1855">
                  <c:v>999.67300999999998</c:v>
                </c:pt>
                <c:pt idx="1856">
                  <c:v>999.64845000000003</c:v>
                </c:pt>
                <c:pt idx="1857">
                  <c:v>999.58123999999998</c:v>
                </c:pt>
                <c:pt idx="1858">
                  <c:v>999.82681000000002</c:v>
                </c:pt>
                <c:pt idx="1859">
                  <c:v>999.86688000000004</c:v>
                </c:pt>
                <c:pt idx="1860">
                  <c:v>999.71954000000005</c:v>
                </c:pt>
                <c:pt idx="1861">
                  <c:v>999.74797000000001</c:v>
                </c:pt>
                <c:pt idx="1862">
                  <c:v>1000.06075</c:v>
                </c:pt>
                <c:pt idx="1863">
                  <c:v>1000.05945</c:v>
                </c:pt>
                <c:pt idx="1864">
                  <c:v>1000.01163</c:v>
                </c:pt>
                <c:pt idx="1865">
                  <c:v>1000.0517</c:v>
                </c:pt>
                <c:pt idx="1866">
                  <c:v>1000.33475</c:v>
                </c:pt>
                <c:pt idx="1867">
                  <c:v>1000.0801300000001</c:v>
                </c:pt>
                <c:pt idx="1868">
                  <c:v>1000.15251</c:v>
                </c:pt>
                <c:pt idx="1869">
                  <c:v>1000.21713</c:v>
                </c:pt>
                <c:pt idx="1870">
                  <c:v>1000.35026</c:v>
                </c:pt>
                <c:pt idx="1871">
                  <c:v>1000.23781</c:v>
                </c:pt>
                <c:pt idx="1872">
                  <c:v>1000.41746</c:v>
                </c:pt>
                <c:pt idx="1873">
                  <c:v>1000.43427</c:v>
                </c:pt>
                <c:pt idx="1874">
                  <c:v>1000.50794</c:v>
                </c:pt>
                <c:pt idx="1875">
                  <c:v>1000.46528</c:v>
                </c:pt>
                <c:pt idx="1876">
                  <c:v>1000.72248</c:v>
                </c:pt>
                <c:pt idx="1877">
                  <c:v>1000.55576</c:v>
                </c:pt>
                <c:pt idx="1878">
                  <c:v>1000.52603</c:v>
                </c:pt>
                <c:pt idx="1879">
                  <c:v>1000.73799</c:v>
                </c:pt>
                <c:pt idx="1880">
                  <c:v>1000.83622</c:v>
                </c:pt>
                <c:pt idx="1881">
                  <c:v>1000.75221</c:v>
                </c:pt>
                <c:pt idx="1882">
                  <c:v>1000.79615</c:v>
                </c:pt>
                <c:pt idx="1883">
                  <c:v>1001.12702</c:v>
                </c:pt>
                <c:pt idx="1884">
                  <c:v>1001.05981</c:v>
                </c:pt>
                <c:pt idx="1885">
                  <c:v>1000.97322</c:v>
                </c:pt>
                <c:pt idx="1886">
                  <c:v>1000.99519</c:v>
                </c:pt>
                <c:pt idx="1887">
                  <c:v>1001.29763</c:v>
                </c:pt>
                <c:pt idx="1888">
                  <c:v>1001.09988</c:v>
                </c:pt>
                <c:pt idx="1889">
                  <c:v>1001.0029500000001</c:v>
                </c:pt>
                <c:pt idx="1890">
                  <c:v>1001.1942299999999</c:v>
                </c:pt>
                <c:pt idx="1891">
                  <c:v>1001.5083</c:v>
                </c:pt>
                <c:pt idx="1892">
                  <c:v>1001.25498</c:v>
                </c:pt>
                <c:pt idx="1893">
                  <c:v>1001.34157</c:v>
                </c:pt>
                <c:pt idx="1894">
                  <c:v>1001.50701</c:v>
                </c:pt>
                <c:pt idx="1895">
                  <c:v>1001.60006</c:v>
                </c:pt>
                <c:pt idx="1896">
                  <c:v>1001.36225</c:v>
                </c:pt>
                <c:pt idx="1897">
                  <c:v>1001.55483</c:v>
                </c:pt>
                <c:pt idx="1898">
                  <c:v>1001.61557</c:v>
                </c:pt>
                <c:pt idx="1899">
                  <c:v>1001.52898</c:v>
                </c:pt>
                <c:pt idx="1900">
                  <c:v>1001.53802</c:v>
                </c:pt>
                <c:pt idx="1901">
                  <c:v>1001.90637</c:v>
                </c:pt>
                <c:pt idx="1902">
                  <c:v>1001.81849</c:v>
                </c:pt>
                <c:pt idx="1903">
                  <c:v>1001.64918</c:v>
                </c:pt>
                <c:pt idx="1904">
                  <c:v>1001.87923</c:v>
                </c:pt>
                <c:pt idx="1905">
                  <c:v>1002.0214</c:v>
                </c:pt>
                <c:pt idx="1906">
                  <c:v>1001.86631</c:v>
                </c:pt>
                <c:pt idx="1907">
                  <c:v>1001.73835</c:v>
                </c:pt>
                <c:pt idx="1908">
                  <c:v>1002.0731</c:v>
                </c:pt>
                <c:pt idx="1909">
                  <c:v>1002.0420800000001</c:v>
                </c:pt>
                <c:pt idx="1910">
                  <c:v>1001.9878</c:v>
                </c:pt>
                <c:pt idx="1911">
                  <c:v>1002.00848</c:v>
                </c:pt>
                <c:pt idx="1912">
                  <c:v>1002.58879</c:v>
                </c:pt>
                <c:pt idx="1913">
                  <c:v>1002.21269</c:v>
                </c:pt>
                <c:pt idx="1914">
                  <c:v>1002.1597</c:v>
                </c:pt>
                <c:pt idx="1915">
                  <c:v>1002.17133</c:v>
                </c:pt>
                <c:pt idx="1916">
                  <c:v>1002.61852</c:v>
                </c:pt>
                <c:pt idx="1917">
                  <c:v>1002.18425</c:v>
                </c:pt>
                <c:pt idx="1918">
                  <c:v>1002.2773100000001</c:v>
                </c:pt>
                <c:pt idx="1919">
                  <c:v>1002.4466200000001</c:v>
                </c:pt>
                <c:pt idx="1920">
                  <c:v>1002.76586</c:v>
                </c:pt>
                <c:pt idx="1921">
                  <c:v>1002.5022</c:v>
                </c:pt>
                <c:pt idx="1922">
                  <c:v>1002.66634</c:v>
                </c:pt>
                <c:pt idx="1923">
                  <c:v>1002.78395</c:v>
                </c:pt>
                <c:pt idx="1924">
                  <c:v>1002.62369</c:v>
                </c:pt>
                <c:pt idx="1925">
                  <c:v>1002.67926</c:v>
                </c:pt>
                <c:pt idx="1926">
                  <c:v>1002.83307</c:v>
                </c:pt>
                <c:pt idx="1927">
                  <c:v>1002.81756</c:v>
                </c:pt>
                <c:pt idx="1928">
                  <c:v>1002.60689</c:v>
                </c:pt>
                <c:pt idx="1929">
                  <c:v>1002.9468000000001</c:v>
                </c:pt>
                <c:pt idx="1930">
                  <c:v>1003.16135</c:v>
                </c:pt>
                <c:pt idx="1931">
                  <c:v>1003.00109</c:v>
                </c:pt>
                <c:pt idx="1932">
                  <c:v>1002.95197</c:v>
                </c:pt>
                <c:pt idx="1933">
                  <c:v>1003.2867199999999</c:v>
                </c:pt>
                <c:pt idx="1934">
                  <c:v>1003.20788</c:v>
                </c:pt>
                <c:pt idx="1935">
                  <c:v>1003.14972</c:v>
                </c:pt>
                <c:pt idx="1936">
                  <c:v>1003.1006</c:v>
                </c:pt>
                <c:pt idx="1937">
                  <c:v>1003.30094</c:v>
                </c:pt>
                <c:pt idx="1938">
                  <c:v>1003.24278</c:v>
                </c:pt>
                <c:pt idx="1939">
                  <c:v>1003.31774</c:v>
                </c:pt>
                <c:pt idx="1940">
                  <c:v>1003.38882</c:v>
                </c:pt>
                <c:pt idx="1941">
                  <c:v>1003.65507</c:v>
                </c:pt>
                <c:pt idx="1942">
                  <c:v>1003.4650799999999</c:v>
                </c:pt>
                <c:pt idx="1943">
                  <c:v>1003.4172600000001</c:v>
                </c:pt>
                <c:pt idx="1944">
                  <c:v>1003.5297</c:v>
                </c:pt>
                <c:pt idx="1945">
                  <c:v>1003.6473099999999</c:v>
                </c:pt>
                <c:pt idx="1946">
                  <c:v>1003.5219499999999</c:v>
                </c:pt>
                <c:pt idx="1947">
                  <c:v>1003.61759</c:v>
                </c:pt>
                <c:pt idx="1948">
                  <c:v>1003.70806</c:v>
                </c:pt>
                <c:pt idx="1949">
                  <c:v>1003.69255</c:v>
                </c:pt>
                <c:pt idx="1950">
                  <c:v>1003.76105</c:v>
                </c:pt>
                <c:pt idx="1951">
                  <c:v>1003.94199</c:v>
                </c:pt>
                <c:pt idx="1952">
                  <c:v>1003.82438</c:v>
                </c:pt>
                <c:pt idx="1953">
                  <c:v>1003.81404</c:v>
                </c:pt>
                <c:pt idx="1954">
                  <c:v>1004.06219</c:v>
                </c:pt>
                <c:pt idx="1955">
                  <c:v>1004.00274</c:v>
                </c:pt>
                <c:pt idx="1956">
                  <c:v>1003.9575</c:v>
                </c:pt>
                <c:pt idx="1957">
                  <c:v>1004.00145</c:v>
                </c:pt>
                <c:pt idx="1958">
                  <c:v>1004.32715</c:v>
                </c:pt>
                <c:pt idx="1959">
                  <c:v>1004.06349</c:v>
                </c:pt>
                <c:pt idx="1960">
                  <c:v>1004.07253</c:v>
                </c:pt>
                <c:pt idx="1961">
                  <c:v>1004.2302100000001</c:v>
                </c:pt>
                <c:pt idx="1962">
                  <c:v>1004.5003400000001</c:v>
                </c:pt>
                <c:pt idx="1963">
                  <c:v>1004.27674</c:v>
                </c:pt>
                <c:pt idx="1964">
                  <c:v>1004.3827199999999</c:v>
                </c:pt>
                <c:pt idx="1965">
                  <c:v>1004.34912</c:v>
                </c:pt>
                <c:pt idx="1966">
                  <c:v>1004.48483</c:v>
                </c:pt>
                <c:pt idx="1967">
                  <c:v>1004.35429</c:v>
                </c:pt>
                <c:pt idx="1968">
                  <c:v>1004.65802</c:v>
                </c:pt>
                <c:pt idx="1969">
                  <c:v>1004.64638</c:v>
                </c:pt>
                <c:pt idx="1970">
                  <c:v>1004.62958</c:v>
                </c:pt>
                <c:pt idx="1971">
                  <c:v>1004.6438000000001</c:v>
                </c:pt>
                <c:pt idx="1972">
                  <c:v>1004.81053</c:v>
                </c:pt>
                <c:pt idx="1973">
                  <c:v>1004.8221600000001</c:v>
                </c:pt>
                <c:pt idx="1974">
                  <c:v>1004.61278</c:v>
                </c:pt>
                <c:pt idx="1975">
                  <c:v>1004.80794</c:v>
                </c:pt>
                <c:pt idx="1976">
                  <c:v>1004.98759</c:v>
                </c:pt>
                <c:pt idx="1977">
                  <c:v>1004.8493</c:v>
                </c:pt>
                <c:pt idx="1978">
                  <c:v>1004.84413</c:v>
                </c:pt>
                <c:pt idx="1979">
                  <c:v>1005.25384</c:v>
                </c:pt>
                <c:pt idx="1980">
                  <c:v>1005.1349300000001</c:v>
                </c:pt>
                <c:pt idx="1981">
                  <c:v>1004.9087500000001</c:v>
                </c:pt>
                <c:pt idx="1982">
                  <c:v>1004.95528</c:v>
                </c:pt>
                <c:pt idx="1983">
                  <c:v>1005.44254</c:v>
                </c:pt>
                <c:pt idx="1984">
                  <c:v>1005.0315399999999</c:v>
                </c:pt>
                <c:pt idx="1985">
                  <c:v>1005.0703099999999</c:v>
                </c:pt>
                <c:pt idx="1986">
                  <c:v>1005.20343</c:v>
                </c:pt>
                <c:pt idx="1987">
                  <c:v>1005.49682</c:v>
                </c:pt>
                <c:pt idx="1988">
                  <c:v>1005.20602</c:v>
                </c:pt>
                <c:pt idx="1989">
                  <c:v>1005.3805</c:v>
                </c:pt>
                <c:pt idx="1990">
                  <c:v>1005.48519</c:v>
                </c:pt>
                <c:pt idx="1991">
                  <c:v>1005.49682</c:v>
                </c:pt>
                <c:pt idx="1992">
                  <c:v>1005.2939</c:v>
                </c:pt>
                <c:pt idx="1993">
                  <c:v>1005.49036</c:v>
                </c:pt>
                <c:pt idx="1994">
                  <c:v>1005.49811</c:v>
                </c:pt>
                <c:pt idx="1995">
                  <c:v>1005.44512</c:v>
                </c:pt>
                <c:pt idx="1996">
                  <c:v>1005.50716</c:v>
                </c:pt>
                <c:pt idx="1997">
                  <c:v>1005.83803</c:v>
                </c:pt>
                <c:pt idx="1998">
                  <c:v>1005.8315700000001</c:v>
                </c:pt>
                <c:pt idx="1999">
                  <c:v>1005.63641</c:v>
                </c:pt>
                <c:pt idx="2000">
                  <c:v>1005.8793899999999</c:v>
                </c:pt>
                <c:pt idx="2001">
                  <c:v>1005.9750299999999</c:v>
                </c:pt>
                <c:pt idx="2002">
                  <c:v>1005.8354399999999</c:v>
                </c:pt>
                <c:pt idx="2003">
                  <c:v>1005.60409</c:v>
                </c:pt>
                <c:pt idx="2004">
                  <c:v>1006.12108</c:v>
                </c:pt>
                <c:pt idx="2005">
                  <c:v>1006.03319</c:v>
                </c:pt>
                <c:pt idx="2006">
                  <c:v>1005.8793899999999</c:v>
                </c:pt>
                <c:pt idx="2007">
                  <c:v>1005.99442</c:v>
                </c:pt>
                <c:pt idx="2008">
                  <c:v>1006.4842599999999</c:v>
                </c:pt>
                <c:pt idx="2009">
                  <c:v>1006.0823</c:v>
                </c:pt>
                <c:pt idx="2010">
                  <c:v>1006.06679</c:v>
                </c:pt>
                <c:pt idx="2011">
                  <c:v>1006.20638</c:v>
                </c:pt>
                <c:pt idx="2012">
                  <c:v>1006.49589</c:v>
                </c:pt>
                <c:pt idx="2013">
                  <c:v>1006.07584</c:v>
                </c:pt>
                <c:pt idx="2014">
                  <c:v>1006.19475</c:v>
                </c:pt>
                <c:pt idx="2015">
                  <c:v>1006.30719</c:v>
                </c:pt>
                <c:pt idx="2016">
                  <c:v>1006.37569</c:v>
                </c:pt>
                <c:pt idx="2017">
                  <c:v>1006.37311</c:v>
                </c:pt>
                <c:pt idx="2018">
                  <c:v>1006.48038</c:v>
                </c:pt>
                <c:pt idx="2019">
                  <c:v>1006.49847</c:v>
                </c:pt>
                <c:pt idx="2020">
                  <c:v>1006.38345</c:v>
                </c:pt>
                <c:pt idx="2021">
                  <c:v>1006.5101100000001</c:v>
                </c:pt>
                <c:pt idx="2022">
                  <c:v>1006.60446</c:v>
                </c:pt>
                <c:pt idx="2023">
                  <c:v>1006.5967000000001</c:v>
                </c:pt>
                <c:pt idx="2024">
                  <c:v>1006.45712</c:v>
                </c:pt>
                <c:pt idx="2025">
                  <c:v>1006.76989</c:v>
                </c:pt>
                <c:pt idx="2026">
                  <c:v>1006.80608</c:v>
                </c:pt>
                <c:pt idx="2027">
                  <c:v>1006.75438</c:v>
                </c:pt>
                <c:pt idx="2028">
                  <c:v>1006.6147999999999</c:v>
                </c:pt>
                <c:pt idx="2029">
                  <c:v>1006.94954</c:v>
                </c:pt>
                <c:pt idx="2030">
                  <c:v>1006.92886</c:v>
                </c:pt>
                <c:pt idx="2031">
                  <c:v>1006.8371</c:v>
                </c:pt>
                <c:pt idx="2032">
                  <c:v>1006.75309</c:v>
                </c:pt>
                <c:pt idx="2033">
                  <c:v>1007.08525</c:v>
                </c:pt>
                <c:pt idx="2034">
                  <c:v>1007.01675</c:v>
                </c:pt>
                <c:pt idx="2035">
                  <c:v>1007.01287</c:v>
                </c:pt>
                <c:pt idx="2036">
                  <c:v>1007.06069</c:v>
                </c:pt>
                <c:pt idx="2037">
                  <c:v>1007.24681</c:v>
                </c:pt>
                <c:pt idx="2038">
                  <c:v>1007.09171</c:v>
                </c:pt>
                <c:pt idx="2039">
                  <c:v>1007.22225</c:v>
                </c:pt>
                <c:pt idx="2040">
                  <c:v>1007.1408300000001</c:v>
                </c:pt>
                <c:pt idx="2041">
                  <c:v>1007.18994</c:v>
                </c:pt>
                <c:pt idx="2042">
                  <c:v>1007.14341</c:v>
                </c:pt>
                <c:pt idx="2043">
                  <c:v>1007.37864</c:v>
                </c:pt>
                <c:pt idx="2044">
                  <c:v>1007.20416</c:v>
                </c:pt>
                <c:pt idx="2045">
                  <c:v>1007.31014</c:v>
                </c:pt>
                <c:pt idx="2046">
                  <c:v>1007.46394</c:v>
                </c:pt>
                <c:pt idx="2047">
                  <c:v>1007.557</c:v>
                </c:pt>
                <c:pt idx="2048">
                  <c:v>1007.39415</c:v>
                </c:pt>
                <c:pt idx="2049">
                  <c:v>1007.40966</c:v>
                </c:pt>
                <c:pt idx="2050">
                  <c:v>1007.6720299999999</c:v>
                </c:pt>
                <c:pt idx="2051">
                  <c:v>1007.5053</c:v>
                </c:pt>
                <c:pt idx="2052">
                  <c:v>1007.41353</c:v>
                </c:pt>
                <c:pt idx="2053">
                  <c:v>1007.51176</c:v>
                </c:pt>
                <c:pt idx="2054">
                  <c:v>1007.87365</c:v>
                </c:pt>
                <c:pt idx="2055">
                  <c:v>1007.6591</c:v>
                </c:pt>
                <c:pt idx="2056">
                  <c:v>1007.70821</c:v>
                </c:pt>
                <c:pt idx="2057">
                  <c:v>1007.75604</c:v>
                </c:pt>
                <c:pt idx="2058">
                  <c:v>1008.08561</c:v>
                </c:pt>
                <c:pt idx="2059">
                  <c:v>1007.70821</c:v>
                </c:pt>
                <c:pt idx="2060">
                  <c:v>1007.85943</c:v>
                </c:pt>
                <c:pt idx="2061">
                  <c:v>1007.8710600000001</c:v>
                </c:pt>
                <c:pt idx="2062">
                  <c:v>1007.9537800000001</c:v>
                </c:pt>
                <c:pt idx="2063">
                  <c:v>1007.87365</c:v>
                </c:pt>
                <c:pt idx="2064">
                  <c:v>1008.11922</c:v>
                </c:pt>
                <c:pt idx="2065">
                  <c:v>1008.15282</c:v>
                </c:pt>
                <c:pt idx="2066">
                  <c:v>1008.00677</c:v>
                </c:pt>
                <c:pt idx="2067">
                  <c:v>1008.04167</c:v>
                </c:pt>
                <c:pt idx="2068">
                  <c:v>1008.23941</c:v>
                </c:pt>
                <c:pt idx="2069">
                  <c:v>1008.16833</c:v>
                </c:pt>
                <c:pt idx="2070">
                  <c:v>1007.9848</c:v>
                </c:pt>
                <c:pt idx="2071">
                  <c:v>1008.1541099999999</c:v>
                </c:pt>
                <c:pt idx="2072">
                  <c:v>1008.36866</c:v>
                </c:pt>
                <c:pt idx="2073">
                  <c:v>1008.21615</c:v>
                </c:pt>
                <c:pt idx="2074">
                  <c:v>1008.21357</c:v>
                </c:pt>
                <c:pt idx="2075">
                  <c:v>1008.59743</c:v>
                </c:pt>
                <c:pt idx="2076">
                  <c:v>1008.4371599999999</c:v>
                </c:pt>
                <c:pt idx="2077">
                  <c:v>1008.27431</c:v>
                </c:pt>
                <c:pt idx="2078">
                  <c:v>1008.42036</c:v>
                </c:pt>
                <c:pt idx="2079">
                  <c:v>1008.82748</c:v>
                </c:pt>
                <c:pt idx="2080">
                  <c:v>1008.42036</c:v>
                </c:pt>
                <c:pt idx="2081">
                  <c:v>1008.38159</c:v>
                </c:pt>
                <c:pt idx="2082">
                  <c:v>1008.57545</c:v>
                </c:pt>
                <c:pt idx="2083">
                  <c:v>1008.99938</c:v>
                </c:pt>
                <c:pt idx="2084">
                  <c:v>1008.5198799999999</c:v>
                </c:pt>
                <c:pt idx="2085">
                  <c:v>1008.64395</c:v>
                </c:pt>
                <c:pt idx="2086">
                  <c:v>1008.72926</c:v>
                </c:pt>
                <c:pt idx="2087">
                  <c:v>1008.8287800000001</c:v>
                </c:pt>
                <c:pt idx="2088">
                  <c:v>1008.5935500000001</c:v>
                </c:pt>
                <c:pt idx="2089">
                  <c:v>1008.86367</c:v>
                </c:pt>
                <c:pt idx="2090">
                  <c:v>1008.8934</c:v>
                </c:pt>
                <c:pt idx="2091">
                  <c:v>1008.80551</c:v>
                </c:pt>
                <c:pt idx="2092">
                  <c:v>1008.81844</c:v>
                </c:pt>
                <c:pt idx="2093">
                  <c:v>1009.0937300000001</c:v>
                </c:pt>
                <c:pt idx="2094">
                  <c:v>1009.08856</c:v>
                </c:pt>
                <c:pt idx="2095">
                  <c:v>1008.8287800000001</c:v>
                </c:pt>
                <c:pt idx="2096">
                  <c:v>1009.07822</c:v>
                </c:pt>
                <c:pt idx="2097">
                  <c:v>1009.2462399999999</c:v>
                </c:pt>
                <c:pt idx="2098">
                  <c:v>1009.11182</c:v>
                </c:pt>
                <c:pt idx="2099">
                  <c:v>1008.92312</c:v>
                </c:pt>
                <c:pt idx="2100">
                  <c:v>1009.34576</c:v>
                </c:pt>
                <c:pt idx="2101">
                  <c:v>1009.28243</c:v>
                </c:pt>
                <c:pt idx="2102">
                  <c:v>1009.26563</c:v>
                </c:pt>
                <c:pt idx="2103">
                  <c:v>1009.2281400000001</c:v>
                </c:pt>
                <c:pt idx="2104">
                  <c:v>1009.6895500000001</c:v>
                </c:pt>
                <c:pt idx="2105">
                  <c:v>1009.31086</c:v>
                </c:pt>
                <c:pt idx="2106">
                  <c:v>1009.38324</c:v>
                </c:pt>
                <c:pt idx="2107">
                  <c:v>1009.42718</c:v>
                </c:pt>
                <c:pt idx="2108">
                  <c:v>1009.68309</c:v>
                </c:pt>
                <c:pt idx="2109">
                  <c:v>1009.37548</c:v>
                </c:pt>
                <c:pt idx="2110">
                  <c:v>1009.40521</c:v>
                </c:pt>
                <c:pt idx="2111">
                  <c:v>1009.53575</c:v>
                </c:pt>
                <c:pt idx="2112">
                  <c:v>1009.75159</c:v>
                </c:pt>
                <c:pt idx="2113">
                  <c:v>1009.61976</c:v>
                </c:pt>
                <c:pt idx="2114">
                  <c:v>1009.66629</c:v>
                </c:pt>
                <c:pt idx="2115">
                  <c:v>1009.64044</c:v>
                </c:pt>
                <c:pt idx="2116">
                  <c:v>1009.69989</c:v>
                </c:pt>
                <c:pt idx="2117">
                  <c:v>1009.71282</c:v>
                </c:pt>
                <c:pt idx="2118">
                  <c:v>1009.74125</c:v>
                </c:pt>
                <c:pt idx="2119">
                  <c:v>1009.72703</c:v>
                </c:pt>
                <c:pt idx="2120">
                  <c:v>1009.68309</c:v>
                </c:pt>
                <c:pt idx="2121">
                  <c:v>1009.93253</c:v>
                </c:pt>
                <c:pt idx="2122">
                  <c:v>1009.95968</c:v>
                </c:pt>
                <c:pt idx="2123">
                  <c:v>1009.81363</c:v>
                </c:pt>
                <c:pt idx="2124">
                  <c:v>1009.82655</c:v>
                </c:pt>
                <c:pt idx="2125">
                  <c:v>1010.08892</c:v>
                </c:pt>
                <c:pt idx="2126">
                  <c:v>1009.99586</c:v>
                </c:pt>
                <c:pt idx="2127">
                  <c:v>1009.89247</c:v>
                </c:pt>
                <c:pt idx="2128">
                  <c:v>1009.86403</c:v>
                </c:pt>
                <c:pt idx="2129">
                  <c:v>1010.24402</c:v>
                </c:pt>
                <c:pt idx="2130">
                  <c:v>1009.99845</c:v>
                </c:pt>
                <c:pt idx="2131">
                  <c:v>1010.1121900000001</c:v>
                </c:pt>
                <c:pt idx="2132">
                  <c:v>1010.14967</c:v>
                </c:pt>
                <c:pt idx="2133">
                  <c:v>1010.30864</c:v>
                </c:pt>
                <c:pt idx="2134">
                  <c:v>1010.14967</c:v>
                </c:pt>
                <c:pt idx="2135">
                  <c:v>1010.26599</c:v>
                </c:pt>
                <c:pt idx="2136">
                  <c:v>1010.20524</c:v>
                </c:pt>
                <c:pt idx="2137">
                  <c:v>1010.17164</c:v>
                </c:pt>
                <c:pt idx="2138">
                  <c:v>1010.22463</c:v>
                </c:pt>
                <c:pt idx="2139">
                  <c:v>1010.43271</c:v>
                </c:pt>
                <c:pt idx="2140">
                  <c:v>1010.4249600000001</c:v>
                </c:pt>
                <c:pt idx="2141">
                  <c:v>1010.3332</c:v>
                </c:pt>
                <c:pt idx="2142">
                  <c:v>1010.58393</c:v>
                </c:pt>
                <c:pt idx="2143">
                  <c:v>1010.62658</c:v>
                </c:pt>
                <c:pt idx="2144">
                  <c:v>1010.49475</c:v>
                </c:pt>
                <c:pt idx="2145">
                  <c:v>1010.49605</c:v>
                </c:pt>
                <c:pt idx="2146">
                  <c:v>1010.73515</c:v>
                </c:pt>
                <c:pt idx="2147">
                  <c:v>1010.57618</c:v>
                </c:pt>
                <c:pt idx="2148">
                  <c:v>1010.52836</c:v>
                </c:pt>
                <c:pt idx="2149">
                  <c:v>1010.55808</c:v>
                </c:pt>
                <c:pt idx="2150">
                  <c:v>1010.91739</c:v>
                </c:pt>
                <c:pt idx="2151">
                  <c:v>1010.6744</c:v>
                </c:pt>
                <c:pt idx="2152">
                  <c:v>1010.60978</c:v>
                </c:pt>
                <c:pt idx="2153">
                  <c:v>1010.73903</c:v>
                </c:pt>
                <c:pt idx="2154">
                  <c:v>1010.98718</c:v>
                </c:pt>
                <c:pt idx="2155">
                  <c:v>1010.6420900000001</c:v>
                </c:pt>
                <c:pt idx="2156">
                  <c:v>1010.71576</c:v>
                </c:pt>
                <c:pt idx="2157">
                  <c:v>1010.81011</c:v>
                </c:pt>
                <c:pt idx="2158">
                  <c:v>1010.85664</c:v>
                </c:pt>
                <c:pt idx="2159">
                  <c:v>1010.7429</c:v>
                </c:pt>
                <c:pt idx="2160">
                  <c:v>1011.02724</c:v>
                </c:pt>
                <c:pt idx="2161">
                  <c:v>1011.05956</c:v>
                </c:pt>
                <c:pt idx="2162">
                  <c:v>1010.86569</c:v>
                </c:pt>
                <c:pt idx="2163">
                  <c:v>1010.9329</c:v>
                </c:pt>
                <c:pt idx="2164">
                  <c:v>1011.15261</c:v>
                </c:pt>
                <c:pt idx="2165">
                  <c:v>1010.99752</c:v>
                </c:pt>
                <c:pt idx="2166">
                  <c:v>1010.91222</c:v>
                </c:pt>
                <c:pt idx="2167">
                  <c:v>1011.10738</c:v>
                </c:pt>
                <c:pt idx="2168">
                  <c:v>1011.2056</c:v>
                </c:pt>
                <c:pt idx="2169">
                  <c:v>1011.15908</c:v>
                </c:pt>
                <c:pt idx="2170">
                  <c:v>1011.08928</c:v>
                </c:pt>
                <c:pt idx="2171">
                  <c:v>1011.55069</c:v>
                </c:pt>
                <c:pt idx="2172">
                  <c:v>1011.3955999999999</c:v>
                </c:pt>
                <c:pt idx="2173">
                  <c:v>1011.27669</c:v>
                </c:pt>
                <c:pt idx="2174">
                  <c:v>1011.19268</c:v>
                </c:pt>
                <c:pt idx="2175">
                  <c:v>1011.72259</c:v>
                </c:pt>
                <c:pt idx="2176">
                  <c:v>1011.27669</c:v>
                </c:pt>
                <c:pt idx="2177">
                  <c:v>1011.2947799999999</c:v>
                </c:pt>
                <c:pt idx="2178">
                  <c:v>1011.41886</c:v>
                </c:pt>
                <c:pt idx="2179">
                  <c:v>1011.77429</c:v>
                </c:pt>
                <c:pt idx="2180">
                  <c:v>1011.38009</c:v>
                </c:pt>
                <c:pt idx="2181">
                  <c:v>1011.5494</c:v>
                </c:pt>
                <c:pt idx="2182">
                  <c:v>1011.66572</c:v>
                </c:pt>
                <c:pt idx="2183">
                  <c:v>1011.79884</c:v>
                </c:pt>
                <c:pt idx="2184">
                  <c:v>1011.5313</c:v>
                </c:pt>
                <c:pt idx="2185">
                  <c:v>1011.67994</c:v>
                </c:pt>
                <c:pt idx="2186">
                  <c:v>1011.72905</c:v>
                </c:pt>
                <c:pt idx="2187">
                  <c:v>1011.57525</c:v>
                </c:pt>
                <c:pt idx="2188">
                  <c:v>1011.72388</c:v>
                </c:pt>
                <c:pt idx="2189">
                  <c:v>1011.9435999999999</c:v>
                </c:pt>
                <c:pt idx="2190">
                  <c:v>1011.93197</c:v>
                </c:pt>
                <c:pt idx="2191">
                  <c:v>1011.63728</c:v>
                </c:pt>
                <c:pt idx="2192">
                  <c:v>1011.92421</c:v>
                </c:pt>
                <c:pt idx="2193">
                  <c:v>1011.96686</c:v>
                </c:pt>
                <c:pt idx="2194">
                  <c:v>1011.76007</c:v>
                </c:pt>
                <c:pt idx="2195">
                  <c:v>1011.70708</c:v>
                </c:pt>
                <c:pt idx="2196">
                  <c:v>1012.03665</c:v>
                </c:pt>
                <c:pt idx="2197">
                  <c:v>1012.0289</c:v>
                </c:pt>
                <c:pt idx="2198">
                  <c:v>1011.90999</c:v>
                </c:pt>
                <c:pt idx="2199">
                  <c:v>1011.96169</c:v>
                </c:pt>
                <c:pt idx="2200">
                  <c:v>1012.18916</c:v>
                </c:pt>
                <c:pt idx="2201">
                  <c:v>1012.0469900000001</c:v>
                </c:pt>
                <c:pt idx="2202">
                  <c:v>1011.98366</c:v>
                </c:pt>
                <c:pt idx="2203">
                  <c:v>1012.05216</c:v>
                </c:pt>
                <c:pt idx="2204">
                  <c:v>1012.26671</c:v>
                </c:pt>
                <c:pt idx="2205">
                  <c:v>1012.10774</c:v>
                </c:pt>
                <c:pt idx="2206">
                  <c:v>1012.14781</c:v>
                </c:pt>
                <c:pt idx="2207">
                  <c:v>1012.2085499999999</c:v>
                </c:pt>
                <c:pt idx="2208">
                  <c:v>1012.43861</c:v>
                </c:pt>
                <c:pt idx="2209">
                  <c:v>1012.27705</c:v>
                </c:pt>
                <c:pt idx="2210">
                  <c:v>1012.42956</c:v>
                </c:pt>
                <c:pt idx="2211">
                  <c:v>1012.35589</c:v>
                </c:pt>
                <c:pt idx="2212">
                  <c:v>1012.26671</c:v>
                </c:pt>
                <c:pt idx="2213">
                  <c:v>1012.27447</c:v>
                </c:pt>
                <c:pt idx="2214">
                  <c:v>1012.43602</c:v>
                </c:pt>
                <c:pt idx="2215">
                  <c:v>1012.29902</c:v>
                </c:pt>
                <c:pt idx="2216">
                  <c:v>1012.30549</c:v>
                </c:pt>
                <c:pt idx="2217">
                  <c:v>1012.63248</c:v>
                </c:pt>
                <c:pt idx="2218">
                  <c:v>1012.54071</c:v>
                </c:pt>
                <c:pt idx="2219">
                  <c:v>1012.5084000000001</c:v>
                </c:pt>
                <c:pt idx="2220">
                  <c:v>1012.50452</c:v>
                </c:pt>
                <c:pt idx="2221">
                  <c:v>1012.76172</c:v>
                </c:pt>
                <c:pt idx="2222">
                  <c:v>1012.41276</c:v>
                </c:pt>
                <c:pt idx="2223">
                  <c:v>1012.44636</c:v>
                </c:pt>
                <c:pt idx="2224">
                  <c:v>1012.57044</c:v>
                </c:pt>
                <c:pt idx="2225">
                  <c:v>1012.70098</c:v>
                </c:pt>
                <c:pt idx="2226">
                  <c:v>1012.53554</c:v>
                </c:pt>
                <c:pt idx="2227">
                  <c:v>1012.79274</c:v>
                </c:pt>
                <c:pt idx="2228">
                  <c:v>1012.67513</c:v>
                </c:pt>
                <c:pt idx="2229">
                  <c:v>1012.71907</c:v>
                </c:pt>
                <c:pt idx="2230">
                  <c:v>1012.68418</c:v>
                </c:pt>
                <c:pt idx="2231">
                  <c:v>1012.7992</c:v>
                </c:pt>
                <c:pt idx="2232">
                  <c:v>1012.79274</c:v>
                </c:pt>
                <c:pt idx="2233">
                  <c:v>1012.6699599999999</c:v>
                </c:pt>
                <c:pt idx="2234">
                  <c:v>1012.8043699999999</c:v>
                </c:pt>
                <c:pt idx="2235">
                  <c:v>1012.86512</c:v>
                </c:pt>
                <c:pt idx="2236">
                  <c:v>1012.8483199999999</c:v>
                </c:pt>
                <c:pt idx="2237">
                  <c:v>1012.7824000000001</c:v>
                </c:pt>
                <c:pt idx="2238">
                  <c:v>1013.0564000000001</c:v>
                </c:pt>
                <c:pt idx="2239">
                  <c:v>1013.1081</c:v>
                </c:pt>
                <c:pt idx="2240">
                  <c:v>1012.88192</c:v>
                </c:pt>
                <c:pt idx="2241">
                  <c:v>1012.9439599999999</c:v>
                </c:pt>
                <c:pt idx="2242">
                  <c:v>1013.34333</c:v>
                </c:pt>
                <c:pt idx="2243">
                  <c:v>1013.07191</c:v>
                </c:pt>
                <c:pt idx="2244">
                  <c:v>1013.00987</c:v>
                </c:pt>
                <c:pt idx="2245">
                  <c:v>1013.06416</c:v>
                </c:pt>
                <c:pt idx="2246">
                  <c:v>1013.58631</c:v>
                </c:pt>
                <c:pt idx="2247">
                  <c:v>1013.13266</c:v>
                </c:pt>
                <c:pt idx="2248">
                  <c:v>1013.15721</c:v>
                </c:pt>
                <c:pt idx="2249">
                  <c:v>1013.28905</c:v>
                </c:pt>
                <c:pt idx="2250">
                  <c:v>1013.37176</c:v>
                </c:pt>
                <c:pt idx="2251">
                  <c:v>1013.11198</c:v>
                </c:pt>
                <c:pt idx="2252">
                  <c:v>1013.32523</c:v>
                </c:pt>
                <c:pt idx="2253">
                  <c:v>1013.33816</c:v>
                </c:pt>
                <c:pt idx="2254">
                  <c:v>1013.27354</c:v>
                </c:pt>
                <c:pt idx="2255">
                  <c:v>1013.2528600000001</c:v>
                </c:pt>
                <c:pt idx="2256">
                  <c:v>1013.49842</c:v>
                </c:pt>
                <c:pt idx="2257">
                  <c:v>1013.417</c:v>
                </c:pt>
                <c:pt idx="2258">
                  <c:v>1013.31619</c:v>
                </c:pt>
                <c:pt idx="2259">
                  <c:v>1013.37435</c:v>
                </c:pt>
                <c:pt idx="2260">
                  <c:v>1013.57726</c:v>
                </c:pt>
                <c:pt idx="2261">
                  <c:v>1013.44156</c:v>
                </c:pt>
                <c:pt idx="2262">
                  <c:v>1013.19082</c:v>
                </c:pt>
                <c:pt idx="2263">
                  <c:v>1013.57339</c:v>
                </c:pt>
                <c:pt idx="2264">
                  <c:v>1013.56692</c:v>
                </c:pt>
                <c:pt idx="2265">
                  <c:v>1013.53978</c:v>
                </c:pt>
                <c:pt idx="2266">
                  <c:v>1013.37047</c:v>
                </c:pt>
                <c:pt idx="2267">
                  <c:v>1013.89521</c:v>
                </c:pt>
                <c:pt idx="2268">
                  <c:v>1013.62896</c:v>
                </c:pt>
                <c:pt idx="2269">
                  <c:v>1013.56434</c:v>
                </c:pt>
                <c:pt idx="2270">
                  <c:v>1013.56951</c:v>
                </c:pt>
                <c:pt idx="2271">
                  <c:v>1013.9999</c:v>
                </c:pt>
                <c:pt idx="2272">
                  <c:v>1013.56822</c:v>
                </c:pt>
                <c:pt idx="2273">
                  <c:v>1013.62508</c:v>
                </c:pt>
                <c:pt idx="2274">
                  <c:v>1013.77889</c:v>
                </c:pt>
                <c:pt idx="2275">
                  <c:v>1014.0567600000001</c:v>
                </c:pt>
                <c:pt idx="2276">
                  <c:v>1013.71943</c:v>
                </c:pt>
                <c:pt idx="2277">
                  <c:v>1013.87065</c:v>
                </c:pt>
                <c:pt idx="2278">
                  <c:v>1013.87065</c:v>
                </c:pt>
                <c:pt idx="2279">
                  <c:v>1013.85385</c:v>
                </c:pt>
                <c:pt idx="2280">
                  <c:v>1013.80603</c:v>
                </c:pt>
                <c:pt idx="2281">
                  <c:v>1013.90942</c:v>
                </c:pt>
                <c:pt idx="2282">
                  <c:v>1013.9352699999999</c:v>
                </c:pt>
                <c:pt idx="2283">
                  <c:v>1013.83575</c:v>
                </c:pt>
                <c:pt idx="2284">
                  <c:v>1014.07098</c:v>
                </c:pt>
                <c:pt idx="2285">
                  <c:v>1014.13302</c:v>
                </c:pt>
                <c:pt idx="2286">
                  <c:v>1014.04255</c:v>
                </c:pt>
                <c:pt idx="2287">
                  <c:v>1013.96371</c:v>
                </c:pt>
                <c:pt idx="2288">
                  <c:v>1014.1485300000001</c:v>
                </c:pt>
                <c:pt idx="2289">
                  <c:v>1014.18472</c:v>
                </c:pt>
                <c:pt idx="2290">
                  <c:v>1014.0567600000001</c:v>
                </c:pt>
                <c:pt idx="2291">
                  <c:v>1013.93915</c:v>
                </c:pt>
                <c:pt idx="2292">
                  <c:v>1014.2041</c:v>
                </c:pt>
                <c:pt idx="2293">
                  <c:v>1014.17179</c:v>
                </c:pt>
                <c:pt idx="2294">
                  <c:v>1014.18989</c:v>
                </c:pt>
                <c:pt idx="2295">
                  <c:v>1014.20669</c:v>
                </c:pt>
                <c:pt idx="2296">
                  <c:v>1014.44967</c:v>
                </c:pt>
                <c:pt idx="2297">
                  <c:v>1014.27002</c:v>
                </c:pt>
                <c:pt idx="2298">
                  <c:v>1014.1963500000001</c:v>
                </c:pt>
                <c:pt idx="2299">
                  <c:v>1014.2441700000001</c:v>
                </c:pt>
                <c:pt idx="2300">
                  <c:v>1014.30492</c:v>
                </c:pt>
                <c:pt idx="2301">
                  <c:v>1014.21961</c:v>
                </c:pt>
                <c:pt idx="2302">
                  <c:v>1014.36308</c:v>
                </c:pt>
                <c:pt idx="2303">
                  <c:v>1014.29975</c:v>
                </c:pt>
                <c:pt idx="2304">
                  <c:v>1014.37212</c:v>
                </c:pt>
                <c:pt idx="2305">
                  <c:v>1014.4109</c:v>
                </c:pt>
                <c:pt idx="2306">
                  <c:v>1014.57633</c:v>
                </c:pt>
                <c:pt idx="2307">
                  <c:v>1014.4225300000001</c:v>
                </c:pt>
                <c:pt idx="2308">
                  <c:v>1014.33077</c:v>
                </c:pt>
                <c:pt idx="2309">
                  <c:v>1014.56082</c:v>
                </c:pt>
                <c:pt idx="2310">
                  <c:v>1014.52334</c:v>
                </c:pt>
                <c:pt idx="2311">
                  <c:v>1014.47681</c:v>
                </c:pt>
                <c:pt idx="2312">
                  <c:v>1014.48198</c:v>
                </c:pt>
                <c:pt idx="2313">
                  <c:v>1014.77408</c:v>
                </c:pt>
                <c:pt idx="2314">
                  <c:v>1014.56341</c:v>
                </c:pt>
                <c:pt idx="2315">
                  <c:v>1014.5840899999999</c:v>
                </c:pt>
                <c:pt idx="2316">
                  <c:v>1014.6164</c:v>
                </c:pt>
                <c:pt idx="2317">
                  <c:v>1014.8671399999999</c:v>
                </c:pt>
                <c:pt idx="2318">
                  <c:v>1014.58926</c:v>
                </c:pt>
                <c:pt idx="2319">
                  <c:v>1014.7534000000001</c:v>
                </c:pt>
                <c:pt idx="2320">
                  <c:v>1014.73013</c:v>
                </c:pt>
                <c:pt idx="2321">
                  <c:v>1014.83482</c:v>
                </c:pt>
                <c:pt idx="2322">
                  <c:v>1014.67585</c:v>
                </c:pt>
                <c:pt idx="2323">
                  <c:v>1014.91237</c:v>
                </c:pt>
                <c:pt idx="2324">
                  <c:v>1014.95631</c:v>
                </c:pt>
                <c:pt idx="2325">
                  <c:v>1014.79864</c:v>
                </c:pt>
                <c:pt idx="2326">
                  <c:v>1014.77279</c:v>
                </c:pt>
                <c:pt idx="2327">
                  <c:v>1014.93434</c:v>
                </c:pt>
                <c:pt idx="2328">
                  <c:v>1014.80639</c:v>
                </c:pt>
                <c:pt idx="2329">
                  <c:v>1014.69136</c:v>
                </c:pt>
                <c:pt idx="2330">
                  <c:v>1014.924</c:v>
                </c:pt>
                <c:pt idx="2331">
                  <c:v>1015.06359</c:v>
                </c:pt>
                <c:pt idx="2332">
                  <c:v>1014.90074</c:v>
                </c:pt>
                <c:pt idx="2333">
                  <c:v>1014.84646</c:v>
                </c:pt>
                <c:pt idx="2334">
                  <c:v>1015.15923</c:v>
                </c:pt>
                <c:pt idx="2335">
                  <c:v>1015.0623000000001</c:v>
                </c:pt>
                <c:pt idx="2336">
                  <c:v>1014.81544</c:v>
                </c:pt>
                <c:pt idx="2337">
                  <c:v>1014.8736</c:v>
                </c:pt>
                <c:pt idx="2338">
                  <c:v>1015.32208</c:v>
                </c:pt>
                <c:pt idx="2339">
                  <c:v>1014.9059099999999</c:v>
                </c:pt>
                <c:pt idx="2340">
                  <c:v>1014.91108</c:v>
                </c:pt>
                <c:pt idx="2341">
                  <c:v>1015.14372</c:v>
                </c:pt>
                <c:pt idx="2342">
                  <c:v>1015.42806</c:v>
                </c:pt>
                <c:pt idx="2343">
                  <c:v>1015.0791</c:v>
                </c:pt>
                <c:pt idx="2344">
                  <c:v>1015.1230399999999</c:v>
                </c:pt>
                <c:pt idx="2345">
                  <c:v>1015.23549</c:v>
                </c:pt>
                <c:pt idx="2346">
                  <c:v>1015.29365</c:v>
                </c:pt>
                <c:pt idx="2347">
                  <c:v>1015.07005</c:v>
                </c:pt>
                <c:pt idx="2348">
                  <c:v>1015.24841</c:v>
                </c:pt>
                <c:pt idx="2349">
                  <c:v>1015.23032</c:v>
                </c:pt>
                <c:pt idx="2350">
                  <c:v>1015.19413</c:v>
                </c:pt>
                <c:pt idx="2351">
                  <c:v>1015.21739</c:v>
                </c:pt>
                <c:pt idx="2352">
                  <c:v>1015.50949</c:v>
                </c:pt>
                <c:pt idx="2353">
                  <c:v>1015.48105</c:v>
                </c:pt>
                <c:pt idx="2354">
                  <c:v>1015.18379</c:v>
                </c:pt>
                <c:pt idx="2355">
                  <c:v>1015.45908</c:v>
                </c:pt>
                <c:pt idx="2356">
                  <c:v>1015.55472</c:v>
                </c:pt>
                <c:pt idx="2357">
                  <c:v>1015.36602</c:v>
                </c:pt>
                <c:pt idx="2358">
                  <c:v>1015.1488900000001</c:v>
                </c:pt>
                <c:pt idx="2359">
                  <c:v>1015.52629</c:v>
                </c:pt>
                <c:pt idx="2360">
                  <c:v>1015.54826</c:v>
                </c:pt>
                <c:pt idx="2361">
                  <c:v>1015.44357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'Bao vs iso Bao'!$AE$8:$AE$108</c:f>
              <c:numCache>
                <c:formatCode>General</c:formatCode>
                <c:ptCount val="101"/>
                <c:pt idx="0">
                  <c:v>0</c:v>
                </c:pt>
                <c:pt idx="1">
                  <c:v>1.50128E-3</c:v>
                </c:pt>
                <c:pt idx="2">
                  <c:v>3.0011500000000002E-3</c:v>
                </c:pt>
                <c:pt idx="3">
                  <c:v>4.5009799999999999E-3</c:v>
                </c:pt>
                <c:pt idx="4">
                  <c:v>6.0006700000000005E-3</c:v>
                </c:pt>
                <c:pt idx="5">
                  <c:v>7.5001600000000005E-3</c:v>
                </c:pt>
                <c:pt idx="6">
                  <c:v>9.0003400000000008E-3</c:v>
                </c:pt>
                <c:pt idx="7">
                  <c:v>1.0501E-2</c:v>
                </c:pt>
                <c:pt idx="8">
                  <c:v>1.20001E-2</c:v>
                </c:pt>
                <c:pt idx="9">
                  <c:v>1.35005E-2</c:v>
                </c:pt>
                <c:pt idx="10">
                  <c:v>1.4999999999999999E-2</c:v>
                </c:pt>
                <c:pt idx="11">
                  <c:v>1.65002E-2</c:v>
                </c:pt>
                <c:pt idx="12">
                  <c:v>1.8000100000000002E-2</c:v>
                </c:pt>
                <c:pt idx="13">
                  <c:v>1.9500799999999999E-2</c:v>
                </c:pt>
                <c:pt idx="14">
                  <c:v>2.1000600000000001E-2</c:v>
                </c:pt>
                <c:pt idx="15">
                  <c:v>2.2499999999999999E-2</c:v>
                </c:pt>
                <c:pt idx="16">
                  <c:v>2.3999899999999998E-2</c:v>
                </c:pt>
                <c:pt idx="17">
                  <c:v>2.5500500000000002E-2</c:v>
                </c:pt>
                <c:pt idx="18">
                  <c:v>2.7000000000000003E-2</c:v>
                </c:pt>
                <c:pt idx="19">
                  <c:v>2.8501099999999998E-2</c:v>
                </c:pt>
                <c:pt idx="20">
                  <c:v>0.03</c:v>
                </c:pt>
                <c:pt idx="21">
                  <c:v>3.1500100000000003E-2</c:v>
                </c:pt>
                <c:pt idx="22">
                  <c:v>3.30009E-2</c:v>
                </c:pt>
                <c:pt idx="23">
                  <c:v>3.4500500000000003E-2</c:v>
                </c:pt>
                <c:pt idx="24">
                  <c:v>3.6000299999999999E-2</c:v>
                </c:pt>
                <c:pt idx="25">
                  <c:v>3.7500100000000001E-2</c:v>
                </c:pt>
                <c:pt idx="26">
                  <c:v>3.9000199999999999E-2</c:v>
                </c:pt>
                <c:pt idx="27">
                  <c:v>4.0501099999999998E-2</c:v>
                </c:pt>
                <c:pt idx="28">
                  <c:v>4.2000599999999999E-2</c:v>
                </c:pt>
                <c:pt idx="29">
                  <c:v>4.3500400000000002E-2</c:v>
                </c:pt>
                <c:pt idx="30">
                  <c:v>4.5000699999999998E-2</c:v>
                </c:pt>
                <c:pt idx="31">
                  <c:v>4.6500700000000006E-2</c:v>
                </c:pt>
                <c:pt idx="32">
                  <c:v>4.8001300000000004E-2</c:v>
                </c:pt>
                <c:pt idx="33">
                  <c:v>4.9500700000000002E-2</c:v>
                </c:pt>
                <c:pt idx="34">
                  <c:v>5.1001200000000003E-2</c:v>
                </c:pt>
                <c:pt idx="35">
                  <c:v>5.25003E-2</c:v>
                </c:pt>
                <c:pt idx="36">
                  <c:v>5.4000199999999998E-2</c:v>
                </c:pt>
                <c:pt idx="37">
                  <c:v>5.5500600000000004E-2</c:v>
                </c:pt>
                <c:pt idx="38">
                  <c:v>5.7000400000000007E-2</c:v>
                </c:pt>
                <c:pt idx="39">
                  <c:v>5.85006E-2</c:v>
                </c:pt>
                <c:pt idx="40">
                  <c:v>6.0001300000000007E-2</c:v>
                </c:pt>
                <c:pt idx="41">
                  <c:v>6.1501E-2</c:v>
                </c:pt>
                <c:pt idx="42">
                  <c:v>6.3000600000000004E-2</c:v>
                </c:pt>
                <c:pt idx="43">
                  <c:v>6.4501000000000003E-2</c:v>
                </c:pt>
                <c:pt idx="44">
                  <c:v>6.6000299999999998E-2</c:v>
                </c:pt>
                <c:pt idx="45">
                  <c:v>6.7500500000000005E-2</c:v>
                </c:pt>
                <c:pt idx="46">
                  <c:v>6.9000400000000003E-2</c:v>
                </c:pt>
                <c:pt idx="47">
                  <c:v>7.0500999999999994E-2</c:v>
                </c:pt>
                <c:pt idx="48">
                  <c:v>7.2000700000000001E-2</c:v>
                </c:pt>
                <c:pt idx="49">
                  <c:v>7.3501200000000003E-2</c:v>
                </c:pt>
                <c:pt idx="50">
                  <c:v>7.5000700000000003E-2</c:v>
                </c:pt>
                <c:pt idx="51">
                  <c:v>7.6500799999999994E-2</c:v>
                </c:pt>
                <c:pt idx="52">
                  <c:v>7.80005E-2</c:v>
                </c:pt>
                <c:pt idx="53">
                  <c:v>7.9500899999999999E-2</c:v>
                </c:pt>
                <c:pt idx="54">
                  <c:v>8.1000799999999998E-2</c:v>
                </c:pt>
                <c:pt idx="55">
                  <c:v>8.2500799999999999E-2</c:v>
                </c:pt>
                <c:pt idx="56">
                  <c:v>8.4001199999999998E-2</c:v>
                </c:pt>
                <c:pt idx="57">
                  <c:v>8.5501199999999999E-2</c:v>
                </c:pt>
                <c:pt idx="58">
                  <c:v>8.7000899999999992E-2</c:v>
                </c:pt>
                <c:pt idx="59">
                  <c:v>8.8500300000000004E-2</c:v>
                </c:pt>
                <c:pt idx="60">
                  <c:v>9.0000400000000008E-2</c:v>
                </c:pt>
                <c:pt idx="61">
                  <c:v>9.1500999999999999E-2</c:v>
                </c:pt>
                <c:pt idx="62">
                  <c:v>9.3000399999999997E-2</c:v>
                </c:pt>
                <c:pt idx="63">
                  <c:v>9.4501200000000007E-2</c:v>
                </c:pt>
                <c:pt idx="64">
                  <c:v>9.60009E-2</c:v>
                </c:pt>
                <c:pt idx="65">
                  <c:v>9.7501599999999994E-2</c:v>
                </c:pt>
                <c:pt idx="66">
                  <c:v>9.9001000000000006E-2</c:v>
                </c:pt>
                <c:pt idx="67">
                  <c:v>0.10050100000000001</c:v>
                </c:pt>
                <c:pt idx="68">
                  <c:v>0.10200100000000001</c:v>
                </c:pt>
                <c:pt idx="69">
                  <c:v>0.103501</c:v>
                </c:pt>
                <c:pt idx="70">
                  <c:v>0.105001</c:v>
                </c:pt>
                <c:pt idx="71">
                  <c:v>0.106501</c:v>
                </c:pt>
                <c:pt idx="72">
                  <c:v>0.108001</c:v>
                </c:pt>
                <c:pt idx="73">
                  <c:v>0.10949999999999999</c:v>
                </c:pt>
                <c:pt idx="74">
                  <c:v>0.11100099999999999</c:v>
                </c:pt>
                <c:pt idx="75">
                  <c:v>0.1125</c:v>
                </c:pt>
                <c:pt idx="76">
                  <c:v>0.114</c:v>
                </c:pt>
                <c:pt idx="77">
                  <c:v>0.11550100000000001</c:v>
                </c:pt>
                <c:pt idx="78">
                  <c:v>0.11700100000000001</c:v>
                </c:pt>
                <c:pt idx="79">
                  <c:v>0.11849999999999999</c:v>
                </c:pt>
                <c:pt idx="80">
                  <c:v>0.12</c:v>
                </c:pt>
                <c:pt idx="81">
                  <c:v>0.1215</c:v>
                </c:pt>
                <c:pt idx="82">
                  <c:v>0.12300000000000001</c:v>
                </c:pt>
                <c:pt idx="83">
                  <c:v>0.12450100000000001</c:v>
                </c:pt>
                <c:pt idx="84">
                  <c:v>0.126001</c:v>
                </c:pt>
                <c:pt idx="85">
                  <c:v>0.127501</c:v>
                </c:pt>
                <c:pt idx="86">
                  <c:v>0.12900200000000001</c:v>
                </c:pt>
                <c:pt idx="87">
                  <c:v>0.13050100000000001</c:v>
                </c:pt>
                <c:pt idx="88">
                  <c:v>0.13200100000000001</c:v>
                </c:pt>
                <c:pt idx="89">
                  <c:v>0.13350099999999998</c:v>
                </c:pt>
                <c:pt idx="90">
                  <c:v>0.13500199999999998</c:v>
                </c:pt>
                <c:pt idx="91">
                  <c:v>0.13650200000000001</c:v>
                </c:pt>
                <c:pt idx="92">
                  <c:v>0.13800100000000001</c:v>
                </c:pt>
                <c:pt idx="93">
                  <c:v>0.13950100000000001</c:v>
                </c:pt>
                <c:pt idx="94">
                  <c:v>0.14100199999999999</c:v>
                </c:pt>
                <c:pt idx="95">
                  <c:v>0.14250099999999999</c:v>
                </c:pt>
                <c:pt idx="96">
                  <c:v>0.14400199999999999</c:v>
                </c:pt>
                <c:pt idx="97">
                  <c:v>0.14550099999999999</c:v>
                </c:pt>
                <c:pt idx="98">
                  <c:v>0.14700199999999999</c:v>
                </c:pt>
                <c:pt idx="99">
                  <c:v>0.14850099999999999</c:v>
                </c:pt>
                <c:pt idx="100">
                  <c:v>0.15</c:v>
                </c:pt>
              </c:numCache>
            </c:numRef>
          </c:xVal>
          <c:yVal>
            <c:numRef>
              <c:f>'Bao vs iso Bao'!$AF$8:$AF$108</c:f>
              <c:numCache>
                <c:formatCode>0.00E+00</c:formatCode>
                <c:ptCount val="101"/>
                <c:pt idx="0">
                  <c:v>9.2946099999999994E-5</c:v>
                </c:pt>
                <c:pt idx="1">
                  <c:v>299.21800000000002</c:v>
                </c:pt>
                <c:pt idx="2">
                  <c:v>553.20899999999995</c:v>
                </c:pt>
                <c:pt idx="3">
                  <c:v>667.34400000000005</c:v>
                </c:pt>
                <c:pt idx="4">
                  <c:v>731.70799999999997</c:v>
                </c:pt>
                <c:pt idx="5">
                  <c:v>779.18100000000004</c:v>
                </c:pt>
                <c:pt idx="6">
                  <c:v>815.60199999999998</c:v>
                </c:pt>
                <c:pt idx="7">
                  <c:v>841.22299999999996</c:v>
                </c:pt>
                <c:pt idx="8">
                  <c:v>860.05</c:v>
                </c:pt>
                <c:pt idx="9">
                  <c:v>874.59400000000005</c:v>
                </c:pt>
                <c:pt idx="10">
                  <c:v>883.82299999999998</c:v>
                </c:pt>
                <c:pt idx="11">
                  <c:v>892.03</c:v>
                </c:pt>
                <c:pt idx="12">
                  <c:v>897.93799999999999</c:v>
                </c:pt>
                <c:pt idx="13">
                  <c:v>902.47</c:v>
                </c:pt>
                <c:pt idx="14">
                  <c:v>906.88199999999995</c:v>
                </c:pt>
                <c:pt idx="15">
                  <c:v>910.06700000000001</c:v>
                </c:pt>
                <c:pt idx="16">
                  <c:v>912.99099999999999</c:v>
                </c:pt>
                <c:pt idx="17">
                  <c:v>915.92100000000005</c:v>
                </c:pt>
                <c:pt idx="18">
                  <c:v>918.06299999999999</c:v>
                </c:pt>
                <c:pt idx="19">
                  <c:v>920.45</c:v>
                </c:pt>
                <c:pt idx="20">
                  <c:v>922.79700000000003</c:v>
                </c:pt>
                <c:pt idx="21">
                  <c:v>924.524</c:v>
                </c:pt>
                <c:pt idx="22">
                  <c:v>926.32600000000002</c:v>
                </c:pt>
                <c:pt idx="23">
                  <c:v>928.30499999999995</c:v>
                </c:pt>
                <c:pt idx="24">
                  <c:v>929.78200000000004</c:v>
                </c:pt>
                <c:pt idx="25">
                  <c:v>931.42499999999995</c:v>
                </c:pt>
                <c:pt idx="26">
                  <c:v>933.03200000000004</c:v>
                </c:pt>
                <c:pt idx="27">
                  <c:v>934.78399999999999</c:v>
                </c:pt>
                <c:pt idx="28">
                  <c:v>936.03599999999994</c:v>
                </c:pt>
                <c:pt idx="29">
                  <c:v>937.53599999999994</c:v>
                </c:pt>
                <c:pt idx="30">
                  <c:v>938.98500000000001</c:v>
                </c:pt>
                <c:pt idx="31">
                  <c:v>940.47299999999996</c:v>
                </c:pt>
                <c:pt idx="32">
                  <c:v>941.79399999999998</c:v>
                </c:pt>
                <c:pt idx="33">
                  <c:v>943.33100000000002</c:v>
                </c:pt>
                <c:pt idx="34">
                  <c:v>944.68700000000001</c:v>
                </c:pt>
                <c:pt idx="35">
                  <c:v>945.71199999999999</c:v>
                </c:pt>
                <c:pt idx="36">
                  <c:v>947.25199999999995</c:v>
                </c:pt>
                <c:pt idx="37">
                  <c:v>948.53399999999999</c:v>
                </c:pt>
                <c:pt idx="38">
                  <c:v>949.471</c:v>
                </c:pt>
                <c:pt idx="39">
                  <c:v>950.69799999999998</c:v>
                </c:pt>
                <c:pt idx="40">
                  <c:v>951.9</c:v>
                </c:pt>
                <c:pt idx="41">
                  <c:v>953.16499999999996</c:v>
                </c:pt>
                <c:pt idx="42">
                  <c:v>954.45399999999995</c:v>
                </c:pt>
                <c:pt idx="43">
                  <c:v>955.40700000000004</c:v>
                </c:pt>
                <c:pt idx="44">
                  <c:v>956.47500000000002</c:v>
                </c:pt>
                <c:pt idx="45">
                  <c:v>957.60799999999995</c:v>
                </c:pt>
                <c:pt idx="46">
                  <c:v>958.76599999999996</c:v>
                </c:pt>
                <c:pt idx="47">
                  <c:v>959.80200000000002</c:v>
                </c:pt>
                <c:pt idx="48">
                  <c:v>960.69899999999996</c:v>
                </c:pt>
                <c:pt idx="49">
                  <c:v>961.89099999999996</c:v>
                </c:pt>
                <c:pt idx="50">
                  <c:v>962.97799999999995</c:v>
                </c:pt>
                <c:pt idx="51">
                  <c:v>963.82500000000005</c:v>
                </c:pt>
                <c:pt idx="52">
                  <c:v>964.72900000000004</c:v>
                </c:pt>
                <c:pt idx="53">
                  <c:v>965.92100000000005</c:v>
                </c:pt>
                <c:pt idx="54">
                  <c:v>966.82799999999997</c:v>
                </c:pt>
                <c:pt idx="55">
                  <c:v>967.88199999999995</c:v>
                </c:pt>
                <c:pt idx="56">
                  <c:v>968.77200000000005</c:v>
                </c:pt>
                <c:pt idx="57">
                  <c:v>969.52300000000002</c:v>
                </c:pt>
                <c:pt idx="58">
                  <c:v>970.495</c:v>
                </c:pt>
                <c:pt idx="59">
                  <c:v>971.67700000000002</c:v>
                </c:pt>
                <c:pt idx="60">
                  <c:v>972.077</c:v>
                </c:pt>
                <c:pt idx="61">
                  <c:v>973.05399999999997</c:v>
                </c:pt>
                <c:pt idx="62">
                  <c:v>973.98400000000004</c:v>
                </c:pt>
                <c:pt idx="63">
                  <c:v>974.86400000000003</c:v>
                </c:pt>
                <c:pt idx="64">
                  <c:v>975.87800000000004</c:v>
                </c:pt>
                <c:pt idx="65">
                  <c:v>976.53499999999997</c:v>
                </c:pt>
                <c:pt idx="66">
                  <c:v>977.22299999999996</c:v>
                </c:pt>
                <c:pt idx="67">
                  <c:v>978.15</c:v>
                </c:pt>
                <c:pt idx="68">
                  <c:v>978.90800000000002</c:v>
                </c:pt>
                <c:pt idx="69">
                  <c:v>979.70799999999997</c:v>
                </c:pt>
                <c:pt idx="70">
                  <c:v>980.51</c:v>
                </c:pt>
                <c:pt idx="71">
                  <c:v>981.351</c:v>
                </c:pt>
                <c:pt idx="72">
                  <c:v>981.78099999999995</c:v>
                </c:pt>
                <c:pt idx="73">
                  <c:v>982.46100000000001</c:v>
                </c:pt>
                <c:pt idx="74">
                  <c:v>983.46</c:v>
                </c:pt>
                <c:pt idx="75">
                  <c:v>984.09199999999998</c:v>
                </c:pt>
                <c:pt idx="76">
                  <c:v>985</c:v>
                </c:pt>
                <c:pt idx="77">
                  <c:v>985.59199999999998</c:v>
                </c:pt>
                <c:pt idx="78">
                  <c:v>986.221</c:v>
                </c:pt>
                <c:pt idx="79">
                  <c:v>987.10199999999998</c:v>
                </c:pt>
                <c:pt idx="80">
                  <c:v>987.50400000000002</c:v>
                </c:pt>
                <c:pt idx="81">
                  <c:v>988.346</c:v>
                </c:pt>
                <c:pt idx="82">
                  <c:v>988.89599999999996</c:v>
                </c:pt>
                <c:pt idx="83">
                  <c:v>989.71</c:v>
                </c:pt>
                <c:pt idx="84">
                  <c:v>990.12900000000002</c:v>
                </c:pt>
                <c:pt idx="85">
                  <c:v>990.75099999999998</c:v>
                </c:pt>
                <c:pt idx="86">
                  <c:v>991.53200000000004</c:v>
                </c:pt>
                <c:pt idx="87">
                  <c:v>992.11300000000006</c:v>
                </c:pt>
                <c:pt idx="88">
                  <c:v>992.64599999999996</c:v>
                </c:pt>
                <c:pt idx="89">
                  <c:v>993.423</c:v>
                </c:pt>
                <c:pt idx="90">
                  <c:v>993.94200000000001</c:v>
                </c:pt>
                <c:pt idx="91">
                  <c:v>994.51400000000001</c:v>
                </c:pt>
                <c:pt idx="92">
                  <c:v>995.08600000000001</c:v>
                </c:pt>
                <c:pt idx="93">
                  <c:v>995.68100000000004</c:v>
                </c:pt>
                <c:pt idx="94">
                  <c:v>996.21699999999998</c:v>
                </c:pt>
                <c:pt idx="95">
                  <c:v>996.50099999999998</c:v>
                </c:pt>
                <c:pt idx="96">
                  <c:v>997.01400000000001</c:v>
                </c:pt>
                <c:pt idx="97">
                  <c:v>997.61800000000005</c:v>
                </c:pt>
                <c:pt idx="98">
                  <c:v>998.41300000000001</c:v>
                </c:pt>
                <c:pt idx="99">
                  <c:v>998.97199999999998</c:v>
                </c:pt>
                <c:pt idx="100">
                  <c:v>999.59299999999996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667648"/>
        <c:axId val="152669568"/>
      </c:scatterChart>
      <c:valAx>
        <c:axId val="152667648"/>
        <c:scaling>
          <c:orientation val="minMax"/>
          <c:max val="0.15000000000000002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669568"/>
        <c:crosses val="autoZero"/>
        <c:crossBetween val="midCat"/>
        <c:majorUnit val="3.0000000000000006E-2"/>
      </c:valAx>
      <c:valAx>
        <c:axId val="1526695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Stress (Mpa)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667648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06156048675735"/>
          <c:y val="6.1728395061728392E-2"/>
          <c:w val="0.771734735809539"/>
          <c:h val="0.76312159212421682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Martensite_Vol_Evol!$K$323:$K$423</c:f>
              <c:numCache>
                <c:formatCode>General</c:formatCode>
                <c:ptCount val="101"/>
                <c:pt idx="0">
                  <c:v>0</c:v>
                </c:pt>
                <c:pt idx="1">
                  <c:v>1.50128E-3</c:v>
                </c:pt>
                <c:pt idx="2">
                  <c:v>3.0011500000000002E-3</c:v>
                </c:pt>
                <c:pt idx="3">
                  <c:v>4.5009799999999999E-3</c:v>
                </c:pt>
                <c:pt idx="4">
                  <c:v>6.0006700000000005E-3</c:v>
                </c:pt>
                <c:pt idx="5">
                  <c:v>7.5001600000000005E-3</c:v>
                </c:pt>
                <c:pt idx="6">
                  <c:v>9.0003400000000008E-3</c:v>
                </c:pt>
                <c:pt idx="7">
                  <c:v>1.0501E-2</c:v>
                </c:pt>
                <c:pt idx="8">
                  <c:v>1.20001E-2</c:v>
                </c:pt>
                <c:pt idx="9">
                  <c:v>1.35005E-2</c:v>
                </c:pt>
                <c:pt idx="10">
                  <c:v>1.4999999999999999E-2</c:v>
                </c:pt>
                <c:pt idx="11">
                  <c:v>1.65002E-2</c:v>
                </c:pt>
                <c:pt idx="12">
                  <c:v>1.8000100000000002E-2</c:v>
                </c:pt>
                <c:pt idx="13">
                  <c:v>1.9500799999999999E-2</c:v>
                </c:pt>
                <c:pt idx="14">
                  <c:v>2.1000600000000001E-2</c:v>
                </c:pt>
                <c:pt idx="15">
                  <c:v>2.2499999999999999E-2</c:v>
                </c:pt>
                <c:pt idx="16">
                  <c:v>2.3999899999999998E-2</c:v>
                </c:pt>
                <c:pt idx="17">
                  <c:v>2.5500500000000002E-2</c:v>
                </c:pt>
                <c:pt idx="18">
                  <c:v>2.7000000000000003E-2</c:v>
                </c:pt>
                <c:pt idx="19">
                  <c:v>2.8501099999999998E-2</c:v>
                </c:pt>
                <c:pt idx="20">
                  <c:v>0.03</c:v>
                </c:pt>
                <c:pt idx="21">
                  <c:v>3.1500100000000003E-2</c:v>
                </c:pt>
                <c:pt idx="22">
                  <c:v>3.30009E-2</c:v>
                </c:pt>
                <c:pt idx="23">
                  <c:v>3.4500500000000003E-2</c:v>
                </c:pt>
                <c:pt idx="24">
                  <c:v>3.6000299999999999E-2</c:v>
                </c:pt>
                <c:pt idx="25">
                  <c:v>3.7500100000000001E-2</c:v>
                </c:pt>
                <c:pt idx="26">
                  <c:v>3.9000199999999999E-2</c:v>
                </c:pt>
                <c:pt idx="27">
                  <c:v>4.0501099999999998E-2</c:v>
                </c:pt>
                <c:pt idx="28">
                  <c:v>4.2000599999999999E-2</c:v>
                </c:pt>
                <c:pt idx="29">
                  <c:v>4.3500400000000002E-2</c:v>
                </c:pt>
                <c:pt idx="30">
                  <c:v>4.5000699999999998E-2</c:v>
                </c:pt>
                <c:pt idx="31">
                  <c:v>4.6500700000000006E-2</c:v>
                </c:pt>
                <c:pt idx="32">
                  <c:v>4.8001300000000004E-2</c:v>
                </c:pt>
                <c:pt idx="33">
                  <c:v>4.9500700000000002E-2</c:v>
                </c:pt>
                <c:pt idx="34">
                  <c:v>5.1001200000000003E-2</c:v>
                </c:pt>
                <c:pt idx="35">
                  <c:v>5.25003E-2</c:v>
                </c:pt>
                <c:pt idx="36">
                  <c:v>5.4000199999999998E-2</c:v>
                </c:pt>
                <c:pt idx="37">
                  <c:v>5.5500600000000004E-2</c:v>
                </c:pt>
                <c:pt idx="38">
                  <c:v>5.7000400000000007E-2</c:v>
                </c:pt>
                <c:pt idx="39">
                  <c:v>5.85006E-2</c:v>
                </c:pt>
                <c:pt idx="40">
                  <c:v>6.0001300000000007E-2</c:v>
                </c:pt>
                <c:pt idx="41">
                  <c:v>6.1501E-2</c:v>
                </c:pt>
                <c:pt idx="42">
                  <c:v>6.3000600000000004E-2</c:v>
                </c:pt>
                <c:pt idx="43">
                  <c:v>6.4501000000000003E-2</c:v>
                </c:pt>
                <c:pt idx="44">
                  <c:v>6.6000299999999998E-2</c:v>
                </c:pt>
                <c:pt idx="45">
                  <c:v>6.7500500000000005E-2</c:v>
                </c:pt>
                <c:pt idx="46">
                  <c:v>6.9000400000000003E-2</c:v>
                </c:pt>
                <c:pt idx="47">
                  <c:v>7.0500999999999994E-2</c:v>
                </c:pt>
                <c:pt idx="48">
                  <c:v>7.2000700000000001E-2</c:v>
                </c:pt>
                <c:pt idx="49">
                  <c:v>7.3501200000000003E-2</c:v>
                </c:pt>
                <c:pt idx="50">
                  <c:v>7.5000700000000003E-2</c:v>
                </c:pt>
                <c:pt idx="51">
                  <c:v>7.6500799999999994E-2</c:v>
                </c:pt>
                <c:pt idx="52">
                  <c:v>7.80005E-2</c:v>
                </c:pt>
                <c:pt idx="53">
                  <c:v>7.9500899999999999E-2</c:v>
                </c:pt>
                <c:pt idx="54">
                  <c:v>8.1000799999999998E-2</c:v>
                </c:pt>
                <c:pt idx="55">
                  <c:v>8.2500799999999999E-2</c:v>
                </c:pt>
                <c:pt idx="56">
                  <c:v>8.4001199999999998E-2</c:v>
                </c:pt>
                <c:pt idx="57">
                  <c:v>8.5501199999999999E-2</c:v>
                </c:pt>
                <c:pt idx="58">
                  <c:v>8.7000899999999992E-2</c:v>
                </c:pt>
                <c:pt idx="59">
                  <c:v>8.8500300000000004E-2</c:v>
                </c:pt>
                <c:pt idx="60">
                  <c:v>9.0000400000000008E-2</c:v>
                </c:pt>
                <c:pt idx="61">
                  <c:v>9.1500999999999999E-2</c:v>
                </c:pt>
                <c:pt idx="62">
                  <c:v>9.3000399999999997E-2</c:v>
                </c:pt>
                <c:pt idx="63">
                  <c:v>9.4501200000000007E-2</c:v>
                </c:pt>
                <c:pt idx="64">
                  <c:v>9.60009E-2</c:v>
                </c:pt>
                <c:pt idx="65">
                  <c:v>9.7501599999999994E-2</c:v>
                </c:pt>
                <c:pt idx="66">
                  <c:v>9.9001000000000006E-2</c:v>
                </c:pt>
                <c:pt idx="67">
                  <c:v>0.10050100000000001</c:v>
                </c:pt>
                <c:pt idx="68">
                  <c:v>0.10200100000000001</c:v>
                </c:pt>
                <c:pt idx="69">
                  <c:v>0.103501</c:v>
                </c:pt>
                <c:pt idx="70">
                  <c:v>0.105001</c:v>
                </c:pt>
                <c:pt idx="71">
                  <c:v>0.106501</c:v>
                </c:pt>
                <c:pt idx="72">
                  <c:v>0.108001</c:v>
                </c:pt>
                <c:pt idx="73">
                  <c:v>0.10949999999999999</c:v>
                </c:pt>
                <c:pt idx="74">
                  <c:v>0.11100099999999999</c:v>
                </c:pt>
                <c:pt idx="75">
                  <c:v>0.1125</c:v>
                </c:pt>
                <c:pt idx="76">
                  <c:v>0.114</c:v>
                </c:pt>
                <c:pt idx="77">
                  <c:v>0.11550100000000001</c:v>
                </c:pt>
                <c:pt idx="78">
                  <c:v>0.11700100000000001</c:v>
                </c:pt>
                <c:pt idx="79">
                  <c:v>0.11849999999999999</c:v>
                </c:pt>
                <c:pt idx="80">
                  <c:v>0.12</c:v>
                </c:pt>
                <c:pt idx="81">
                  <c:v>0.1215</c:v>
                </c:pt>
                <c:pt idx="82">
                  <c:v>0.12300000000000001</c:v>
                </c:pt>
                <c:pt idx="83">
                  <c:v>0.12450100000000001</c:v>
                </c:pt>
                <c:pt idx="84">
                  <c:v>0.126001</c:v>
                </c:pt>
                <c:pt idx="85">
                  <c:v>0.127501</c:v>
                </c:pt>
                <c:pt idx="86">
                  <c:v>0.12900200000000001</c:v>
                </c:pt>
                <c:pt idx="87">
                  <c:v>0.13050100000000001</c:v>
                </c:pt>
                <c:pt idx="88">
                  <c:v>0.13200100000000001</c:v>
                </c:pt>
                <c:pt idx="89">
                  <c:v>0.13350099999999998</c:v>
                </c:pt>
                <c:pt idx="90">
                  <c:v>0.13500199999999998</c:v>
                </c:pt>
                <c:pt idx="91">
                  <c:v>0.13650200000000001</c:v>
                </c:pt>
                <c:pt idx="92">
                  <c:v>0.13800100000000001</c:v>
                </c:pt>
                <c:pt idx="93">
                  <c:v>0.13950100000000001</c:v>
                </c:pt>
                <c:pt idx="94">
                  <c:v>0.14100199999999999</c:v>
                </c:pt>
                <c:pt idx="95">
                  <c:v>0.14250099999999999</c:v>
                </c:pt>
                <c:pt idx="96">
                  <c:v>0.14400199999999999</c:v>
                </c:pt>
                <c:pt idx="97">
                  <c:v>0.14550099999999999</c:v>
                </c:pt>
                <c:pt idx="98">
                  <c:v>0.14700199999999999</c:v>
                </c:pt>
                <c:pt idx="99">
                  <c:v>0.14850099999999999</c:v>
                </c:pt>
                <c:pt idx="100">
                  <c:v>0.15</c:v>
                </c:pt>
              </c:numCache>
            </c:numRef>
          </c:xVal>
          <c:yVal>
            <c:numRef>
              <c:f>Martensite_Vol_Evol!$L$323:$L$423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 formatCode="0.00E+00">
                  <c:v>9.8923800000000005E-9</c:v>
                </c:pt>
                <c:pt idx="3">
                  <c:v>2.0383620000000002E-3</c:v>
                </c:pt>
                <c:pt idx="4">
                  <c:v>6.5157569999999996E-3</c:v>
                </c:pt>
                <c:pt idx="5">
                  <c:v>1.1144217999999999E-2</c:v>
                </c:pt>
                <c:pt idx="6">
                  <c:v>1.5965389E-2</c:v>
                </c:pt>
                <c:pt idx="7">
                  <c:v>2.0953882E-2</c:v>
                </c:pt>
                <c:pt idx="8">
                  <c:v>2.6106886999999999E-2</c:v>
                </c:pt>
                <c:pt idx="9">
                  <c:v>3.1429343999999998E-2</c:v>
                </c:pt>
                <c:pt idx="10">
                  <c:v>3.6883550000000001E-2</c:v>
                </c:pt>
                <c:pt idx="11">
                  <c:v>4.2484015999999999E-2</c:v>
                </c:pt>
                <c:pt idx="12">
                  <c:v>4.8214947000000001E-2</c:v>
                </c:pt>
                <c:pt idx="13">
                  <c:v>5.4061654000000001E-2</c:v>
                </c:pt>
                <c:pt idx="14">
                  <c:v>6.0028532000000002E-2</c:v>
                </c:pt>
                <c:pt idx="15">
                  <c:v>6.6102832E-2</c:v>
                </c:pt>
                <c:pt idx="16">
                  <c:v>7.227828E-2</c:v>
                </c:pt>
                <c:pt idx="17">
                  <c:v>7.8564257999999998E-2</c:v>
                </c:pt>
                <c:pt idx="18">
                  <c:v>8.4939471000000002E-2</c:v>
                </c:pt>
                <c:pt idx="19">
                  <c:v>9.1410816000000006E-2</c:v>
                </c:pt>
                <c:pt idx="20">
                  <c:v>9.7966686999999997E-2</c:v>
                </c:pt>
                <c:pt idx="21">
                  <c:v>0.10461032200000001</c:v>
                </c:pt>
                <c:pt idx="22">
                  <c:v>0.11133755200000001</c:v>
                </c:pt>
                <c:pt idx="23">
                  <c:v>0.118142393</c:v>
                </c:pt>
                <c:pt idx="24">
                  <c:v>0.12502238199999999</c:v>
                </c:pt>
                <c:pt idx="25">
                  <c:v>0.131974119</c:v>
                </c:pt>
                <c:pt idx="26">
                  <c:v>0.13900083599999999</c:v>
                </c:pt>
                <c:pt idx="27">
                  <c:v>0.14609817899999999</c:v>
                </c:pt>
                <c:pt idx="28">
                  <c:v>0.15325313199999999</c:v>
                </c:pt>
                <c:pt idx="29">
                  <c:v>0.16047470899999999</c:v>
                </c:pt>
                <c:pt idx="30">
                  <c:v>0.167759561</c:v>
                </c:pt>
                <c:pt idx="31">
                  <c:v>0.175099907</c:v>
                </c:pt>
                <c:pt idx="32">
                  <c:v>0.18250254099999999</c:v>
                </c:pt>
                <c:pt idx="33">
                  <c:v>0.189953328</c:v>
                </c:pt>
                <c:pt idx="34">
                  <c:v>0.19746137</c:v>
                </c:pt>
                <c:pt idx="35">
                  <c:v>0.205014524</c:v>
                </c:pt>
                <c:pt idx="36">
                  <c:v>0.21262121</c:v>
                </c:pt>
                <c:pt idx="37">
                  <c:v>0.22027703900000001</c:v>
                </c:pt>
                <c:pt idx="38">
                  <c:v>0.22797589400000001</c:v>
                </c:pt>
                <c:pt idx="39">
                  <c:v>0.235722186</c:v>
                </c:pt>
                <c:pt idx="40">
                  <c:v>0.24351299500000001</c:v>
                </c:pt>
                <c:pt idx="41">
                  <c:v>0.251339798</c:v>
                </c:pt>
                <c:pt idx="42">
                  <c:v>0.25920585600000001</c:v>
                </c:pt>
                <c:pt idx="43">
                  <c:v>0.26711525699999999</c:v>
                </c:pt>
                <c:pt idx="44">
                  <c:v>0.27505544399999998</c:v>
                </c:pt>
                <c:pt idx="45">
                  <c:v>0.28303582500000002</c:v>
                </c:pt>
                <c:pt idx="46">
                  <c:v>0.29105008700000001</c:v>
                </c:pt>
                <c:pt idx="47">
                  <c:v>0.29910099600000001</c:v>
                </c:pt>
                <c:pt idx="48">
                  <c:v>0.30717907</c:v>
                </c:pt>
                <c:pt idx="49">
                  <c:v>0.31529289199999999</c:v>
                </c:pt>
                <c:pt idx="50">
                  <c:v>0.32343122699999999</c:v>
                </c:pt>
                <c:pt idx="51">
                  <c:v>0.33160125000000001</c:v>
                </c:pt>
                <c:pt idx="52">
                  <c:v>0.33979722699999998</c:v>
                </c:pt>
                <c:pt idx="53">
                  <c:v>0.34802425399999998</c:v>
                </c:pt>
                <c:pt idx="54">
                  <c:v>0.35627381800000002</c:v>
                </c:pt>
                <c:pt idx="55">
                  <c:v>0.36454885599999998</c:v>
                </c:pt>
                <c:pt idx="56">
                  <c:v>0.372851029</c:v>
                </c:pt>
                <c:pt idx="57">
                  <c:v>0.38117348000000001</c:v>
                </c:pt>
                <c:pt idx="58">
                  <c:v>0.38951616300000003</c:v>
                </c:pt>
                <c:pt idx="59">
                  <c:v>0.39787899700000001</c:v>
                </c:pt>
                <c:pt idx="60">
                  <c:v>0.40626588000000002</c:v>
                </c:pt>
                <c:pt idx="61">
                  <c:v>0.41467588799999999</c:v>
                </c:pt>
                <c:pt idx="62">
                  <c:v>0.42309815099999998</c:v>
                </c:pt>
                <c:pt idx="63">
                  <c:v>0.431546504</c:v>
                </c:pt>
                <c:pt idx="64">
                  <c:v>0.440005865</c:v>
                </c:pt>
                <c:pt idx="65">
                  <c:v>0.44848765000000002</c:v>
                </c:pt>
                <c:pt idx="66">
                  <c:v>0.45697795400000002</c:v>
                </c:pt>
                <c:pt idx="67">
                  <c:v>0.46548820600000002</c:v>
                </c:pt>
                <c:pt idx="68">
                  <c:v>0.47400644600000003</c:v>
                </c:pt>
                <c:pt idx="69">
                  <c:v>0.48253619399999997</c:v>
                </c:pt>
                <c:pt idx="70">
                  <c:v>0.49107031600000001</c:v>
                </c:pt>
                <c:pt idx="71">
                  <c:v>0.49961573999999997</c:v>
                </c:pt>
                <c:pt idx="72">
                  <c:v>0.50816450899999999</c:v>
                </c:pt>
                <c:pt idx="73">
                  <c:v>0.51671041200000001</c:v>
                </c:pt>
                <c:pt idx="74">
                  <c:v>0.52526889799999998</c:v>
                </c:pt>
                <c:pt idx="75">
                  <c:v>0.533814279</c:v>
                </c:pt>
                <c:pt idx="76">
                  <c:v>0.54236257899999996</c:v>
                </c:pt>
                <c:pt idx="77">
                  <c:v>0.55091633399999995</c:v>
                </c:pt>
                <c:pt idx="78">
                  <c:v>0.55946473399999996</c:v>
                </c:pt>
                <c:pt idx="79">
                  <c:v>0.56800522099999995</c:v>
                </c:pt>
                <c:pt idx="80">
                  <c:v>0.57653986099999999</c:v>
                </c:pt>
                <c:pt idx="81">
                  <c:v>0.58507640100000002</c:v>
                </c:pt>
                <c:pt idx="82">
                  <c:v>0.59359927300000004</c:v>
                </c:pt>
                <c:pt idx="83">
                  <c:v>0.60211863300000001</c:v>
                </c:pt>
                <c:pt idx="84">
                  <c:v>0.610613458</c:v>
                </c:pt>
                <c:pt idx="85">
                  <c:v>0.61909686799999997</c:v>
                </c:pt>
                <c:pt idx="86">
                  <c:v>0.62756516100000004</c:v>
                </c:pt>
                <c:pt idx="87">
                  <c:v>0.63600197199999997</c:v>
                </c:pt>
                <c:pt idx="88">
                  <c:v>0.64440751100000004</c:v>
                </c:pt>
                <c:pt idx="89">
                  <c:v>0.65278247499999997</c:v>
                </c:pt>
                <c:pt idx="90">
                  <c:v>0.66112374100000004</c:v>
                </c:pt>
                <c:pt idx="91">
                  <c:v>0.66942184500000002</c:v>
                </c:pt>
                <c:pt idx="92">
                  <c:v>0.67767566700000004</c:v>
                </c:pt>
                <c:pt idx="93">
                  <c:v>0.68588521199999997</c:v>
                </c:pt>
                <c:pt idx="94">
                  <c:v>0.69404983200000003</c:v>
                </c:pt>
                <c:pt idx="95">
                  <c:v>0.70215262099999998</c:v>
                </c:pt>
                <c:pt idx="96">
                  <c:v>0.71020710799999998</c:v>
                </c:pt>
                <c:pt idx="97">
                  <c:v>0.71819493700000003</c:v>
                </c:pt>
                <c:pt idx="98">
                  <c:v>0.72613028099999999</c:v>
                </c:pt>
                <c:pt idx="99">
                  <c:v>0.73399316299999995</c:v>
                </c:pt>
                <c:pt idx="100">
                  <c:v>0.74178217000000002</c:v>
                </c:pt>
              </c:numCache>
            </c:numRef>
          </c:yVal>
          <c:smooth val="0"/>
        </c:ser>
        <c:ser>
          <c:idx val="1"/>
          <c:order val="1"/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Martensite_Vol_Evol!$P$325:$P$331</c:f>
              <c:numCache>
                <c:formatCode>0.00E+00</c:formatCode>
                <c:ptCount val="7"/>
                <c:pt idx="0">
                  <c:v>0</c:v>
                </c:pt>
                <c:pt idx="1">
                  <c:v>2.7300000000000001E-2</c:v>
                </c:pt>
                <c:pt idx="2">
                  <c:v>5.7299999999999997E-2</c:v>
                </c:pt>
                <c:pt idx="3">
                  <c:v>8.6999999999999994E-2</c:v>
                </c:pt>
                <c:pt idx="4">
                  <c:v>0.11700000000000001</c:v>
                </c:pt>
                <c:pt idx="5">
                  <c:v>0.14599999999999999</c:v>
                </c:pt>
                <c:pt idx="6">
                  <c:v>0.15</c:v>
                </c:pt>
              </c:numCache>
            </c:numRef>
          </c:xVal>
          <c:yVal>
            <c:numRef>
              <c:f>Martensite_Vol_Evol!$Q$325:$Q$331</c:f>
              <c:numCache>
                <c:formatCode>0.00E+00</c:formatCode>
                <c:ptCount val="7"/>
                <c:pt idx="0">
                  <c:v>0</c:v>
                </c:pt>
                <c:pt idx="1">
                  <c:v>9.4E-2</c:v>
                </c:pt>
                <c:pt idx="2">
                  <c:v>0.23300000000000001</c:v>
                </c:pt>
                <c:pt idx="3">
                  <c:v>0.39</c:v>
                </c:pt>
                <c:pt idx="4">
                  <c:v>0.56200000000000006</c:v>
                </c:pt>
                <c:pt idx="5">
                  <c:v>0.71399999999999997</c:v>
                </c:pt>
                <c:pt idx="6">
                  <c:v>0.73399999999999999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690688"/>
        <c:axId val="152692608"/>
      </c:scatterChart>
      <c:valAx>
        <c:axId val="152690688"/>
        <c:scaling>
          <c:orientation val="minMax"/>
          <c:max val="0.15000000000000002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Strain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692608"/>
        <c:crosses val="autoZero"/>
        <c:crossBetween val="midCat"/>
      </c:valAx>
      <c:valAx>
        <c:axId val="15269260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Martensite Vol. Evolution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52690688"/>
        <c:crosses val="autoZero"/>
        <c:crossBetween val="midCat"/>
        <c:majorUnit val="0.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699BE-155E-4CC9-94FD-BA2F73C12657}" type="datetimeFigureOut">
              <a:rPr lang="en-US" smtClean="0"/>
              <a:pPr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B41AF-8A2B-4180-81BB-A87C8C844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70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6E975-6BC5-4D04-9757-2EC021C6F394}" type="datetimeFigureOut">
              <a:rPr lang="en-US" smtClean="0"/>
              <a:pPr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4CD22-BD2E-4041-A351-C288E34DFA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382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399D571E-5849-4DC7-B483-A2D67BF4CE5F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038600" y="6537442"/>
            <a:ext cx="1066800" cy="329184"/>
          </a:xfrm>
          <a:prstGeom prst="rect">
            <a:avLst/>
          </a:prstGeom>
        </p:spPr>
        <p:txBody>
          <a:bodyPr/>
          <a:lstStyle>
            <a:lvl1pPr algn="ctr">
              <a:defRPr sz="16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1676400"/>
            <a:ext cx="7848600" cy="1588"/>
          </a:xfrm>
          <a:prstGeom prst="line">
            <a:avLst/>
          </a:prstGeom>
          <a:ln w="25400" cmpd="dbl">
            <a:solidFill>
              <a:schemeClr val="tx2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BB618DD-A762-490D-92D2-52D4479899C7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55BD4949-1A57-45C5-8C9D-5F185B8D00D6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984D5930-D261-49AA-91BF-2F9C83A1D309}" type="datetime1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4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517358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DCE4E35D-E132-4632-A722-39AB39DB639E}" type="datetime1">
              <a:rPr lang="en-US" smtClean="0"/>
              <a:t>7/26/2016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381000" y="228600"/>
            <a:ext cx="8305800" cy="457200"/>
          </a:xfrm>
        </p:spPr>
        <p:txBody>
          <a:bodyPr>
            <a:noAutofit/>
          </a:bodyPr>
          <a:lstStyle>
            <a:lvl1pPr marL="0" indent="0" algn="ctr">
              <a:buNone/>
              <a:defRPr sz="3600" b="1">
                <a:solidFill>
                  <a:srgbClr val="331D19"/>
                </a:solidFill>
                <a:latin typeface="Cambria" pitchFamily="18" charset="0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1400"/>
            </a:lvl1pPr>
          </a:lstStyle>
          <a:p>
            <a:r>
              <a:rPr lang="en-US" dirty="0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|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E80B0776-9EC6-4F4A-B59A-C785AEF4A0E8}" type="datetime1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smtClean="0"/>
              <a:t> |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4A86BA4-FF10-488E-AC9A-FCE18594A3EB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AD4A87C1-ED7E-4E19-9F78-27749BFAE817}" type="datetime1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4A15CE92-181D-4720-ADB0-F249069863DF}" type="datetime1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14B537C2-8B31-423A-B1C0-78EC59CA300C}" type="datetime1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DBD3802B-F5A1-4716-8D19-7650EEA1ED9D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886933C5-9A86-433B-B50F-6876ACB858C5}" type="datetime1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3048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7200" y="6539552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18427" y="6528754"/>
            <a:ext cx="1625573" cy="3231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tx1"/>
                </a:solidFill>
                <a:latin typeface="Cambria" panose="02040503050406030204" pitchFamily="18" charset="0"/>
              </a:rPr>
              <a:t>Brown University</a:t>
            </a:r>
            <a:endParaRPr lang="en-US" sz="15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528816"/>
            <a:ext cx="1066800" cy="3291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defRPr sz="1400"/>
            </a:lvl1pPr>
          </a:lstStyle>
          <a:p>
            <a:r>
              <a:rPr lang="en-US" dirty="0" smtClean="0"/>
              <a:t>| </a:t>
            </a:r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|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200" b="0" dirty="0" smtClean="0">
                <a:solidFill>
                  <a:schemeClr val="tx1"/>
                </a:solidFill>
              </a:rPr>
              <a:t>Ferrite &amp; </a:t>
            </a:r>
            <a:r>
              <a:rPr lang="en-US" sz="3200" b="0" dirty="0" err="1" smtClean="0">
                <a:solidFill>
                  <a:schemeClr val="tx1"/>
                </a:solidFill>
              </a:rPr>
              <a:t>Martensite</a:t>
            </a:r>
            <a:r>
              <a:rPr lang="en-US" sz="3200" b="0" dirty="0" smtClean="0">
                <a:solidFill>
                  <a:schemeClr val="tx1"/>
                </a:solidFill>
              </a:rPr>
              <a:t>: Rate Dependent Plasticity </a:t>
            </a:r>
            <a:endParaRPr lang="en-US" sz="32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| </a:t>
            </a:r>
            <a:fld id="{B6F15528-21DE-4FAA-801E-634DDDAF4B2B}" type="slidenum">
              <a:rPr lang="en-US" smtClean="0"/>
              <a:pPr/>
              <a:t>0</a:t>
            </a:fld>
            <a:r>
              <a:rPr lang="en-US" dirty="0" smtClean="0"/>
              <a:t> |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Additive decomposition of strain rate tensor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85800" y="1435388"/>
                <a:ext cx="2438400" cy="433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435388"/>
                <a:ext cx="2438400" cy="433452"/>
              </a:xfrm>
              <a:prstGeom prst="rect">
                <a:avLst/>
              </a:prstGeom>
              <a:blipFill rotWithShape="1">
                <a:blip r:embed="rId2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8600" y="1905000"/>
                <a:ext cx="3581400" cy="367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𝑖𝑗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𝑒</m:t>
                        </m:r>
                      </m:sup>
                    </m:sSubSup>
                  </m:oMath>
                </a14:m>
                <a:r>
                  <a:rPr lang="en-US" sz="1600" dirty="0" smtClean="0"/>
                  <a:t> - elastic strain rate tensor</a:t>
                </a:r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905000"/>
                <a:ext cx="3581400" cy="367280"/>
              </a:xfrm>
              <a:prstGeom prst="rect">
                <a:avLst/>
              </a:prstGeom>
              <a:blipFill rotWithShape="1">
                <a:blip r:embed="rId3"/>
                <a:stretch>
                  <a:fillRect t="-5000" b="-1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71800" y="1882235"/>
                <a:ext cx="3581400" cy="3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𝑖𝑗</m:t>
                        </m:r>
                      </m:sub>
                      <m:sup>
                        <m:r>
                          <a:rPr lang="en-US" sz="1600" b="0" i="1" smtClean="0">
                            <a:latin typeface="Cambria Math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600" dirty="0" smtClean="0"/>
                  <a:t> - plastic strain rate tensor</a:t>
                </a:r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882235"/>
                <a:ext cx="3581400" cy="395558"/>
              </a:xfrm>
              <a:prstGeom prst="rect">
                <a:avLst/>
              </a:prstGeom>
              <a:blipFill rotWithShape="1">
                <a:blip r:embed="rId4"/>
                <a:stretch>
                  <a:fillRect t="-1538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28600" y="23622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Evolution of plastic strain rate 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5800" y="2679080"/>
                <a:ext cx="2438400" cy="667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eff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679080"/>
                <a:ext cx="2438400" cy="66749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78278" y="3192433"/>
                <a:ext cx="3508333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𝑘𝑘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;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78" y="3192433"/>
                <a:ext cx="3508333" cy="9106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28600" y="3911861"/>
                <a:ext cx="1946430" cy="7805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eff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Φ</m:t>
                          </m:r>
                        </m:e>
                      </m:acc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i="1">
                              <a:latin typeface="Cambria Math"/>
                            </a:rPr>
                            <m:t>/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911861"/>
                <a:ext cx="1946430" cy="78053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28600" y="4722618"/>
                <a:ext cx="35814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 - hardening strength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722618"/>
                <a:ext cx="3581400" cy="338554"/>
              </a:xfrm>
              <a:prstGeom prst="rect">
                <a:avLst/>
              </a:prstGeom>
              <a:blipFill rotWithShape="1"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438400" y="4741652"/>
                <a:ext cx="3581400" cy="346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/>
                          </a:rPr>
                          <m:t>Φ</m:t>
                        </m:r>
                      </m:e>
                    </m:acc>
                    <m:r>
                      <a:rPr lang="en-US" sz="1600" b="0" i="1" smtClean="0">
                        <a:latin typeface="Cambria Math"/>
                      </a:rPr>
                      <m:t>,</m:t>
                    </m:r>
                    <m:r>
                      <a:rPr lang="en-US" sz="1600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sz="1600" dirty="0" smtClean="0"/>
                  <a:t> – strain rate parameters</a:t>
                </a:r>
                <a:endParaRPr lang="en-US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741652"/>
                <a:ext cx="3581400" cy="346313"/>
              </a:xfrm>
              <a:prstGeom prst="rect">
                <a:avLst/>
              </a:prstGeom>
              <a:blipFill rotWithShape="1">
                <a:blip r:embed="rId9"/>
                <a:stretch>
                  <a:fillRect t="-1754" b="-22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85800" y="5500465"/>
                <a:ext cx="5562600" cy="44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𝜀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eff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exp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(−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eff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𝐻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𝜀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eff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500465"/>
                <a:ext cx="5562600" cy="443135"/>
              </a:xfrm>
              <a:prstGeom prst="rect">
                <a:avLst/>
              </a:prstGeom>
              <a:blipFill rotWithShape="1">
                <a:blip r:embed="rId10"/>
                <a:stretch>
                  <a:fillRect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28600" y="51932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Isotropic hardening law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5916" y="6019800"/>
                <a:ext cx="4925683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/>
                      </a:rPr>
                      <m:t>𝑄</m:t>
                    </m:r>
                  </m:oMath>
                </a14:m>
                <a:r>
                  <a:rPr lang="en-US" sz="1600" dirty="0" smtClean="0"/>
                  <a:t>,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𝐻</m:t>
                    </m:r>
                  </m:oMath>
                </a14:m>
                <a:r>
                  <a:rPr lang="en-US" sz="1600" dirty="0" smtClean="0"/>
                  <a:t>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600" dirty="0" smtClean="0"/>
                  <a:t> – hardening parameters</a:t>
                </a:r>
                <a:endParaRPr lang="en-US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916" y="6019800"/>
                <a:ext cx="4925683" cy="357983"/>
              </a:xfrm>
              <a:prstGeom prst="rect">
                <a:avLst/>
              </a:prstGeom>
              <a:blipFill rotWithShape="1">
                <a:blip r:embed="rId11"/>
                <a:stretch>
                  <a:fillRect t="-5172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245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1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200" b="0" dirty="0" smtClean="0">
                <a:solidFill>
                  <a:schemeClr val="tx1"/>
                </a:solidFill>
              </a:rPr>
              <a:t>Ferrite &amp; </a:t>
            </a:r>
            <a:r>
              <a:rPr lang="en-US" sz="3200" b="0" dirty="0" err="1" smtClean="0">
                <a:solidFill>
                  <a:schemeClr val="tx1"/>
                </a:solidFill>
              </a:rPr>
              <a:t>Martensite</a:t>
            </a:r>
            <a:r>
              <a:rPr lang="en-US" sz="3200" b="0" dirty="0" smtClean="0">
                <a:solidFill>
                  <a:schemeClr val="tx1"/>
                </a:solidFill>
              </a:rPr>
              <a:t>: Rate Dependent Plasticity</a:t>
            </a:r>
            <a:r>
              <a:rPr lang="en-US" sz="1600" b="0" dirty="0" smtClean="0">
                <a:solidFill>
                  <a:schemeClr val="tx1"/>
                </a:solidFill>
              </a:rPr>
              <a:t>[Contd.]</a:t>
            </a:r>
            <a:r>
              <a:rPr lang="en-US" sz="3200" b="0" dirty="0" smtClean="0">
                <a:solidFill>
                  <a:schemeClr val="tx1"/>
                </a:solidFill>
              </a:rPr>
              <a:t> </a:t>
            </a:r>
            <a:endParaRPr lang="en-US" sz="3200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0099793"/>
                  </p:ext>
                </p:extLst>
              </p:nvPr>
            </p:nvGraphicFramePr>
            <p:xfrm>
              <a:off x="1097280" y="1295400"/>
              <a:ext cx="6949440" cy="13400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822960"/>
                    <a:gridCol w="822960"/>
                    <a:gridCol w="822960"/>
                    <a:gridCol w="822960"/>
                    <a:gridCol w="822960"/>
                    <a:gridCol w="822960"/>
                    <a:gridCol w="82296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Phase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𝐻</m:t>
                                </m:r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20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en-US" sz="1600" b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28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Φ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>
                              <a:solidFill>
                                <a:schemeClr val="tx1"/>
                              </a:solidFill>
                            </a:rPr>
                            <a:t>Martensite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780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370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Ferrite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540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1500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175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330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0099793"/>
                  </p:ext>
                </p:extLst>
              </p:nvPr>
            </p:nvGraphicFramePr>
            <p:xfrm>
              <a:off x="1097280" y="1295400"/>
              <a:ext cx="6949440" cy="134004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8720"/>
                    <a:gridCol w="822960"/>
                    <a:gridCol w="822960"/>
                    <a:gridCol w="822960"/>
                    <a:gridCol w="822960"/>
                    <a:gridCol w="822960"/>
                    <a:gridCol w="822960"/>
                    <a:gridCol w="822960"/>
                  </a:tblGrid>
                  <a:tr h="5983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Phase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44444" t="-3061" r="-6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44444" t="-3061" r="-5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44444" t="-3061" r="-4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44444" t="-3061" r="-3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44444" t="-3061" r="-2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644444" t="-3061" r="-100000" b="-1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44444" t="-3061" b="-130612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err="1" smtClean="0">
                              <a:solidFill>
                                <a:schemeClr val="tx1"/>
                              </a:solidFill>
                            </a:rPr>
                            <a:t>Martensite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780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370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Ferrite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540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1500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175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330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216973"/>
              </p:ext>
            </p:extLst>
          </p:nvPr>
        </p:nvGraphicFramePr>
        <p:xfrm>
          <a:off x="533400" y="3124200"/>
          <a:ext cx="3657600" cy="2699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051284"/>
              </p:ext>
            </p:extLst>
          </p:nvPr>
        </p:nvGraphicFramePr>
        <p:xfrm>
          <a:off x="4648200" y="31242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09800" y="4800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Ferrite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4800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Martensite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252270" y="3513826"/>
            <a:ext cx="762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50522" y="3335548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Crystal plasticity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69522" y="3847546"/>
            <a:ext cx="76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33914" y="3660642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Isotropic plasticity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24100" y="583066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Isotropic plasticity curves matched well with crystal plasticity predictions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68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Retained Austenite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05787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Features of retained austenite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accounts for phase transformation strain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accounts for dilation due to phase transformation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201736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Additive decomposition of strain rate tensor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9600" y="2385948"/>
                <a:ext cx="2438400" cy="433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p>
                      </m:sSubSup>
                      <m:r>
                        <a:rPr lang="en-US" i="1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385948"/>
                <a:ext cx="2438400" cy="433452"/>
              </a:xfrm>
              <a:prstGeom prst="rect">
                <a:avLst/>
              </a:prstGeom>
              <a:blipFill rotWithShape="1">
                <a:blip r:embed="rId2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2400" y="2833120"/>
                <a:ext cx="4876800" cy="379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̇"/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𝜀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𝑖𝑗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𝑇</m:t>
                        </m:r>
                      </m:sup>
                    </m:sSubSup>
                  </m:oMath>
                </a14:m>
                <a:r>
                  <a:rPr lang="en-US" sz="1600" dirty="0" smtClean="0"/>
                  <a:t> - martensitic transformation strain rate tensor</a:t>
                </a:r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833120"/>
                <a:ext cx="4876800" cy="379912"/>
              </a:xfrm>
              <a:prstGeom prst="rect">
                <a:avLst/>
              </a:prstGeom>
              <a:blipFill rotWithShape="1">
                <a:blip r:embed="rId3"/>
                <a:stretch>
                  <a:fillRect t="-161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52400" y="3212068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Composite model properties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09600" y="3605148"/>
                <a:ext cx="2438400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605148"/>
                <a:ext cx="2438400" cy="391261"/>
              </a:xfrm>
              <a:prstGeom prst="rect">
                <a:avLst/>
              </a:prstGeom>
              <a:blipFill rotWithShape="1"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09600" y="39740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𝐻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974068"/>
                <a:ext cx="24384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09600" y="4343400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4343400"/>
                <a:ext cx="243840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2400" y="5070550"/>
                <a:ext cx="6019800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sub>
                      <m:sup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sup>
                    </m:sSubSup>
                  </m:oMath>
                </a14:m>
                <a:r>
                  <a:rPr lang="en-US" sz="1600" dirty="0" smtClean="0"/>
                  <a:t>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sub>
                      <m:sup>
                        <m:r>
                          <a:rPr lang="en-US" sz="1600" b="0" i="1" smtClean="0">
                            <a:latin typeface="Cambria Math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sz="1600" dirty="0" smtClean="0"/>
                  <a:t> - yield strength of austenite and </a:t>
                </a:r>
                <a:r>
                  <a:rPr lang="en-US" sz="1600" dirty="0" err="1" smtClean="0"/>
                  <a:t>martensite</a:t>
                </a:r>
                <a:r>
                  <a:rPr lang="en-US" sz="1600" dirty="0" smtClean="0"/>
                  <a:t> phases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070550"/>
                <a:ext cx="6019800" cy="357983"/>
              </a:xfrm>
              <a:prstGeom prst="rect">
                <a:avLst/>
              </a:prstGeom>
              <a:blipFill rotWithShape="1">
                <a:blip r:embed="rId7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52400" y="5449035"/>
                <a:ext cx="6019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sz="1600" dirty="0" smtClean="0"/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sz="1600" dirty="0" smtClean="0"/>
                  <a:t> - isotropic hardening properties of austenite</a:t>
                </a:r>
                <a:endParaRPr lang="en-US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449035"/>
                <a:ext cx="6019800" cy="338554"/>
              </a:xfrm>
              <a:prstGeom prst="rect">
                <a:avLst/>
              </a:prstGeom>
              <a:blipFill rotWithShape="1"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2400" y="5757446"/>
                <a:ext cx="6019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1600" dirty="0" smtClean="0"/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1600" dirty="0" smtClean="0"/>
                  <a:t> - isotropic hardening properties of </a:t>
                </a:r>
                <a:r>
                  <a:rPr lang="en-US" sz="1600" dirty="0" err="1" smtClean="0"/>
                  <a:t>martensite</a:t>
                </a:r>
                <a:endParaRPr lang="en-US" sz="16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757446"/>
                <a:ext cx="6019800" cy="338554"/>
              </a:xfrm>
              <a:prstGeom prst="rect">
                <a:avLst/>
              </a:prstGeom>
              <a:blipFill rotWithShape="1">
                <a:blip r:embed="rId9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2400" y="4724400"/>
                <a:ext cx="6019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𝑧</m:t>
                    </m:r>
                  </m:oMath>
                </a14:m>
                <a:r>
                  <a:rPr lang="en-US" sz="1600" dirty="0" smtClean="0"/>
                  <a:t> – </a:t>
                </a:r>
                <a:r>
                  <a:rPr lang="en-US" sz="1600" dirty="0" err="1" smtClean="0"/>
                  <a:t>martensite</a:t>
                </a:r>
                <a:r>
                  <a:rPr lang="en-US" sz="1600" dirty="0" smtClean="0"/>
                  <a:t> volume fraction</a:t>
                </a:r>
                <a:endParaRPr lang="en-US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724400"/>
                <a:ext cx="6019800" cy="338554"/>
              </a:xfrm>
              <a:prstGeom prst="rect">
                <a:avLst/>
              </a:prstGeom>
              <a:blipFill rotWithShape="1">
                <a:blip r:embed="rId10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2362200" y="384946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Accounts for the composite effect of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retained austenite and transformed </a:t>
            </a:r>
            <a:r>
              <a:rPr lang="en-US" dirty="0" err="1" smtClean="0">
                <a:solidFill>
                  <a:srgbClr val="FF0000"/>
                </a:solidFill>
              </a:rPr>
              <a:t>martensite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2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3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Retained Austenite</a:t>
            </a:r>
            <a:r>
              <a:rPr lang="en-US" sz="1600" b="0" dirty="0" smtClean="0">
                <a:solidFill>
                  <a:schemeClr val="tx1"/>
                </a:solidFill>
              </a:rPr>
              <a:t>[Contd.]</a:t>
            </a:r>
            <a:endParaRPr lang="en-US" sz="4000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62000" y="2667000"/>
                <a:ext cx="6553200" cy="1117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𝑧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0.335</m:t>
                                    </m:r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𝐴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i="1">
                                                    <a:latin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p>
                                                  <m:sSupPr>
                                                    <m:ctrlPr>
                                                      <a:rPr lang="en-US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US" i="1">
                                                        <a:latin typeface="Cambria Math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m:rPr>
                                                        <m:sty m:val="p"/>
                                                      </m:rPr>
                                                      <a:rPr lang="en-US">
                                                        <a:latin typeface="Cambria Math"/>
                                                      </a:rPr>
                                                      <m:t>eff</m:t>
                                                    </m:r>
                                                  </m:sup>
                                                </m:sSup>
                                              </m:e>
                                            </m:d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US" i="1">
                                                    <a:latin typeface="Cambria Math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i="1">
                                                    <a:latin typeface="Cambria Math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i="1">
                                                    <a:latin typeface="Cambria Math"/>
                                                  </a:rPr>
                                                  <m:t>𝐵</m:t>
                                                </m:r>
                                                <m:d>
                                                  <m:dPr>
                                                    <m:ctrlPr>
                                                      <a:rPr lang="en-US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sSup>
                                                      <m:sSupPr>
                                                        <m:ctrlP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</m:ctrlPr>
                                                      </m:sSupPr>
                                                      <m:e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𝜎</m:t>
                                                        </m:r>
                                                      </m:e>
                                                      <m:sup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n-US">
                                                            <a:latin typeface="Cambria Math"/>
                                                          </a:rPr>
                                                          <m:t>eff</m:t>
                                                        </m:r>
                                                      </m:sup>
                                                    </m:sSup>
                                                  </m:e>
                                                </m:d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i="1">
                                        <a:latin typeface="Cambria Math"/>
                                      </a:rPr>
                                      <m:t>−0.04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≥</m:t>
                                    </m:r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𝑡h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p>
                                    </m:sSubSup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p>
                                    </m:s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&lt;</m:t>
                                    </m:r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𝑡h</m:t>
                                        </m:r>
                                      </m:sub>
                                      <m:sup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eff</m:t>
                                        </m:r>
                                      </m:sup>
                                    </m:sSubSup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667000"/>
                <a:ext cx="6553200" cy="11179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62000" y="1337096"/>
                <a:ext cx="6324600" cy="610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𝑡𝑝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𝑡𝑝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d>
                            </m:sup>
                          </m:sSubSup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eff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𝑡𝑣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337096"/>
                <a:ext cx="6324600" cy="61087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49525" y="1905000"/>
                <a:ext cx="7543800" cy="4651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𝑡𝑝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bSup>
                  </m:oMath>
                </a14:m>
                <a:r>
                  <a:rPr lang="en-US" dirty="0" smtClean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𝑡𝑝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sup>
                    </m:sSubSup>
                  </m:oMath>
                </a14:m>
                <a:r>
                  <a:rPr lang="en-US" dirty="0" smtClean="0"/>
                  <a:t> - transformation constants;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𝑡𝑣</m:t>
                        </m:r>
                      </m:sub>
                    </m:sSub>
                  </m:oMath>
                </a14:m>
                <a:r>
                  <a:rPr lang="en-US" dirty="0" smtClean="0"/>
                  <a:t> - dilatational constant</a:t>
                </a:r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25" y="1905000"/>
                <a:ext cx="7543800" cy="465192"/>
              </a:xfrm>
              <a:prstGeom prst="rect">
                <a:avLst/>
              </a:prstGeom>
              <a:blipFill rotWithShape="1">
                <a:blip r:embed="rId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52400" y="9906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Evolution of transformation induced plasticity strain tensor</a:t>
            </a:r>
            <a:r>
              <a:rPr lang="en-US" b="1" baseline="30000" dirty="0" smtClean="0"/>
              <a:t>[1]</a:t>
            </a:r>
            <a:endParaRPr lang="en-US" b="1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2354208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 smtClean="0">
                <a:latin typeface="+mj-lt"/>
              </a:rPr>
              <a:t>w</a:t>
            </a:r>
            <a:r>
              <a:rPr lang="en-US" b="0" i="0" dirty="0" smtClean="0">
                <a:latin typeface="+mj-lt"/>
              </a:rPr>
              <a:t>here the evolution of the </a:t>
            </a:r>
            <a:r>
              <a:rPr lang="en-US" b="0" i="0" dirty="0" err="1" smtClean="0">
                <a:latin typeface="+mj-lt"/>
              </a:rPr>
              <a:t>martensite</a:t>
            </a:r>
            <a:r>
              <a:rPr lang="en-US" b="0" i="0" dirty="0" smtClean="0">
                <a:latin typeface="+mj-lt"/>
              </a:rPr>
              <a:t> volume is given as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28600" y="3758802"/>
                <a:ext cx="2819400" cy="1035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𝐴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𝑐𝑟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𝑡h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b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𝑐𝑟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𝑖𝑓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𝐴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≤3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𝐴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&gt;3</m:t>
                                    </m:r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758802"/>
                <a:ext cx="2819400" cy="1035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048000" y="3759678"/>
                <a:ext cx="2819400" cy="1039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𝐵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𝜎</m:t>
                                            </m:r>
                                          </m:e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th</m:t>
                                            </m:r>
                                          </m:sub>
                                          <m:sup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 i="0" smtClean="0">
                                                <a:latin typeface="Cambria Math"/>
                                              </a:rPr>
                                              <m:t>eff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𝑖𝑓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≤3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e>
                                  <m:e>
                                    <m:r>
                                      <a:rPr lang="en-US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𝑓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&gt;3</m:t>
                                    </m:r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0" y="3759678"/>
                <a:ext cx="2819400" cy="103977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0" y="5568214"/>
                <a:ext cx="9144000" cy="680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Both stress and strains can influence evolution of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martensite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volume. However, this influence is limited by choosing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/>
                          </a:rPr>
                          <m:t>th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𝑡h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/>
                          </a:rPr>
                          <m:t>eff</m:t>
                        </m:r>
                      </m:sup>
                    </m:sSubSup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68214"/>
                <a:ext cx="9144000" cy="680186"/>
              </a:xfrm>
              <a:prstGeom prst="rect">
                <a:avLst/>
              </a:prstGeom>
              <a:blipFill rotWithShape="1">
                <a:blip r:embed="rId7"/>
                <a:stretch>
                  <a:fillRect t="-4464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59589" y="4876800"/>
                <a:ext cx="7543800" cy="706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𝑐𝑟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dirty="0" smtClean="0"/>
                  <a:t> - critical effective strain;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𝑡h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dirty="0" smtClean="0"/>
                  <a:t> - threshold effective strain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th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eff</m:t>
                        </m:r>
                      </m:sup>
                    </m:sSubSup>
                  </m:oMath>
                </a14:m>
                <a:r>
                  <a:rPr lang="en-US" dirty="0" smtClean="0"/>
                  <a:t> - </a:t>
                </a:r>
                <a:r>
                  <a:rPr lang="en-US" dirty="0"/>
                  <a:t>threshold effective </a:t>
                </a:r>
                <a:r>
                  <a:rPr lang="en-US" dirty="0" smtClean="0"/>
                  <a:t>stress</a:t>
                </a:r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89" y="4876800"/>
                <a:ext cx="7543800" cy="706668"/>
              </a:xfrm>
              <a:prstGeom prst="rect">
                <a:avLst/>
              </a:prstGeom>
              <a:blipFill rotWithShape="1">
                <a:blip r:embed="rId8"/>
                <a:stretch>
                  <a:fillRect t="-862"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781050" y="6248400"/>
            <a:ext cx="7581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[1] </a:t>
            </a:r>
            <a:r>
              <a:rPr lang="en-US" sz="1400" dirty="0" err="1" smtClean="0"/>
              <a:t>Mahnken</a:t>
            </a:r>
            <a:r>
              <a:rPr lang="en-US" sz="1400" dirty="0"/>
              <a:t>, R., A. </a:t>
            </a:r>
            <a:r>
              <a:rPr lang="en-US" sz="1400" dirty="0" err="1"/>
              <a:t>Schneidt</a:t>
            </a:r>
            <a:r>
              <a:rPr lang="en-US" sz="1400" dirty="0"/>
              <a:t>, et al. (2009). </a:t>
            </a:r>
            <a:r>
              <a:rPr lang="en-US" sz="1400" dirty="0" smtClean="0"/>
              <a:t>International </a:t>
            </a:r>
            <a:r>
              <a:rPr lang="en-US" sz="1400" dirty="0"/>
              <a:t>Journal of Plasticity 25(2): 183-204.</a:t>
            </a:r>
          </a:p>
        </p:txBody>
      </p:sp>
    </p:spTree>
    <p:extLst>
      <p:ext uri="{BB962C8B-B14F-4D97-AF65-F5344CB8AC3E}">
        <p14:creationId xmlns:p14="http://schemas.microsoft.com/office/powerpoint/2010/main" val="130055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4</a:t>
            </a:fld>
            <a:r>
              <a:rPr lang="en-US" smtClean="0"/>
              <a:t> |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1386838"/>
                  </p:ext>
                </p:extLst>
              </p:nvPr>
            </p:nvGraphicFramePr>
            <p:xfrm>
              <a:off x="406366" y="1224881"/>
              <a:ext cx="8435459" cy="9692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5477"/>
                    <a:gridCol w="1024140"/>
                    <a:gridCol w="810206"/>
                    <a:gridCol w="810206"/>
                    <a:gridCol w="810206"/>
                    <a:gridCol w="810206"/>
                    <a:gridCol w="914400"/>
                    <a:gridCol w="810206"/>
                    <a:gridCol w="810206"/>
                    <a:gridCol w="81020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Phase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p>
                              </m:sSub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 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000" b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20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28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𝑀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̇"/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Φ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RA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6800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4.2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1386838"/>
                  </p:ext>
                </p:extLst>
              </p:nvPr>
            </p:nvGraphicFramePr>
            <p:xfrm>
              <a:off x="406366" y="1224881"/>
              <a:ext cx="8435459" cy="96920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5477"/>
                    <a:gridCol w="1024140"/>
                    <a:gridCol w="810206"/>
                    <a:gridCol w="810206"/>
                    <a:gridCol w="810206"/>
                    <a:gridCol w="810206"/>
                    <a:gridCol w="914400"/>
                    <a:gridCol w="810206"/>
                    <a:gridCol w="810206"/>
                    <a:gridCol w="810206"/>
                  </a:tblGrid>
                  <a:tr h="5983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Phase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80952" t="-3061" r="-64345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28571" t="-3061" r="-71278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28571" t="-3061" r="-61278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428571" t="-3061" r="-51278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28571" t="-3061" r="-41278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61074" t="-3061" r="-268456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740602" t="-3061" r="-20075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840602" t="-3061" r="-100752" b="-69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40602" t="-3061" r="-752" b="-69388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RA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6800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4.2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1.05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0.01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0.21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Retained Austenite</a:t>
            </a:r>
            <a:r>
              <a:rPr lang="en-US" sz="1600" b="0" dirty="0" smtClean="0">
                <a:solidFill>
                  <a:schemeClr val="tx1"/>
                </a:solidFill>
              </a:rPr>
              <a:t>[Contd.]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81232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Hardening properties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7036522"/>
                  </p:ext>
                </p:extLst>
              </p:nvPr>
            </p:nvGraphicFramePr>
            <p:xfrm>
              <a:off x="447929" y="2535999"/>
              <a:ext cx="8248142" cy="8764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2971"/>
                    <a:gridCol w="1828800"/>
                    <a:gridCol w="1505457"/>
                    <a:gridCol w="1505457"/>
                    <a:gridCol w="1505457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𝑡𝑝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(1)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 (1/</a:t>
                          </a:r>
                          <a:r>
                            <a:rPr lang="en-US" sz="1600" b="0" dirty="0" err="1" smtClean="0">
                              <a:solidFill>
                                <a:schemeClr val="tx1"/>
                              </a:solidFill>
                            </a:rPr>
                            <a:t>Mpa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𝑡𝑝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(2)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(1/Mpa</a:t>
                          </a:r>
                          <a:r>
                            <a:rPr lang="en-US" sz="1600" b="0" baseline="300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  <a:endParaRPr lang="en-US" sz="20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𝐾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𝑡𝑣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800" b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𝑐𝑟</m:t>
                                    </m:r>
                                  </m:sub>
                                  <m:sup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eff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𝑡h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eff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0" dirty="0" smtClean="0">
                              <a:solidFill>
                                <a:schemeClr val="tx1"/>
                              </a:solidFill>
                            </a:rPr>
                            <a:t> (Mpa)</a:t>
                          </a:r>
                          <a:endParaRPr lang="en-US" sz="16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6800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7036522"/>
                  </p:ext>
                </p:extLst>
              </p:nvPr>
            </p:nvGraphicFramePr>
            <p:xfrm>
              <a:off x="447929" y="2535999"/>
              <a:ext cx="8248142" cy="8764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02971"/>
                    <a:gridCol w="1828800"/>
                    <a:gridCol w="1505457"/>
                    <a:gridCol w="1505457"/>
                    <a:gridCol w="1505457"/>
                  </a:tblGrid>
                  <a:tr h="50565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r="-333974" b="-81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3654" r="-246179" b="-81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48178" r="-200000" b="-81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48178" r="-100000" b="-81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448178" b="-81928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5200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6800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450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</a:rPr>
                            <a:t>600</a:t>
                          </a:r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3" name="TextBox 22"/>
          <p:cNvSpPr txBox="1"/>
          <p:nvPr/>
        </p:nvSpPr>
        <p:spPr>
          <a:xfrm>
            <a:off x="2514600" y="2133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Phase transformation properties</a:t>
            </a:r>
            <a:endParaRPr lang="en-US" b="1" dirty="0"/>
          </a:p>
        </p:txBody>
      </p:sp>
      <p:graphicFrame>
        <p:nvGraphicFramePr>
          <p:cNvPr id="24" name="Char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449660"/>
              </p:ext>
            </p:extLst>
          </p:nvPr>
        </p:nvGraphicFramePr>
        <p:xfrm>
          <a:off x="5181600" y="3418940"/>
          <a:ext cx="3398520" cy="26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5" name="Char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174569"/>
              </p:ext>
            </p:extLst>
          </p:nvPr>
        </p:nvGraphicFramePr>
        <p:xfrm>
          <a:off x="685800" y="3495140"/>
          <a:ext cx="338328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6" name="Straight Connector 25"/>
          <p:cNvCxnSpPr/>
          <p:nvPr/>
        </p:nvCxnSpPr>
        <p:spPr>
          <a:xfrm>
            <a:off x="1397478" y="3740992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56426" y="3562714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Crystal plasticity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1414730" y="4074712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278148" y="3887808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Trans. Model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591772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isotropic martensitic transformation model accurately reproduces the crystal plasticity predictions accurately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| </a:t>
            </a:r>
            <a:fld id="{B6F15528-21DE-4FAA-801E-634DDDAF4B2B}" type="slidenum">
              <a:rPr lang="en-US" smtClean="0"/>
              <a:pPr/>
              <a:t>5</a:t>
            </a:fld>
            <a:r>
              <a:rPr lang="en-US" smtClean="0"/>
              <a:t> |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0" y="271730"/>
            <a:ext cx="9144000" cy="4572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</a:rPr>
              <a:t>Q&amp;P 980 Steel – Isotropic Model </a:t>
            </a:r>
            <a:endParaRPr lang="en-US" sz="4000" b="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4800" y="981657"/>
            <a:ext cx="1842135" cy="201358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00550" y="1207717"/>
            <a:ext cx="1692910" cy="181546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2387600" y="1120722"/>
            <a:ext cx="1797685" cy="1884045"/>
          </a:xfrm>
          <a:prstGeom prst="rect">
            <a:avLst/>
          </a:prstGeom>
        </p:spPr>
      </p:pic>
      <p:sp>
        <p:nvSpPr>
          <p:cNvPr id="9" name="Plus 8"/>
          <p:cNvSpPr/>
          <p:nvPr/>
        </p:nvSpPr>
        <p:spPr>
          <a:xfrm>
            <a:off x="2099310" y="1850972"/>
            <a:ext cx="273685" cy="273685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Plus 9"/>
          <p:cNvSpPr/>
          <p:nvPr/>
        </p:nvSpPr>
        <p:spPr>
          <a:xfrm>
            <a:off x="4147185" y="1859227"/>
            <a:ext cx="273685" cy="273685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6835140" y="1067382"/>
            <a:ext cx="1927860" cy="2096134"/>
          </a:xfrm>
          <a:prstGeom prst="rect">
            <a:avLst/>
          </a:prstGeom>
        </p:spPr>
      </p:pic>
      <p:sp>
        <p:nvSpPr>
          <p:cNvPr id="12" name="Equal 11"/>
          <p:cNvSpPr/>
          <p:nvPr/>
        </p:nvSpPr>
        <p:spPr>
          <a:xfrm>
            <a:off x="6068695" y="1942729"/>
            <a:ext cx="332740" cy="294640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Text Box 10"/>
          <p:cNvSpPr txBox="1"/>
          <p:nvPr/>
        </p:nvSpPr>
        <p:spPr>
          <a:xfrm>
            <a:off x="600709" y="3034750"/>
            <a:ext cx="1250316" cy="20891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>
                <a:effectLst/>
                <a:latin typeface="Arial"/>
                <a:ea typeface="Calibri"/>
                <a:cs typeface="Times New Roman"/>
              </a:rPr>
              <a:t>Ferrite – 50%</a:t>
            </a:r>
            <a:endParaRPr lang="en-US" sz="1400" dirty="0">
              <a:effectLst/>
              <a:ea typeface="Calibri"/>
              <a:cs typeface="Times New Roman"/>
            </a:endParaRPr>
          </a:p>
        </p:txBody>
      </p:sp>
      <p:sp>
        <p:nvSpPr>
          <p:cNvPr id="14" name="Text Box 10"/>
          <p:cNvSpPr txBox="1"/>
          <p:nvPr/>
        </p:nvSpPr>
        <p:spPr>
          <a:xfrm>
            <a:off x="2589365" y="3039374"/>
            <a:ext cx="1480186" cy="20891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 err="1">
                <a:effectLst/>
                <a:latin typeface="Arial"/>
                <a:ea typeface="Calibri"/>
                <a:cs typeface="Times New Roman"/>
              </a:rPr>
              <a:t>Martensite</a:t>
            </a:r>
            <a:r>
              <a:rPr lang="en-US" sz="1400" b="1" dirty="0">
                <a:effectLst/>
                <a:latin typeface="Arial"/>
                <a:ea typeface="Calibri"/>
                <a:cs typeface="Times New Roman"/>
              </a:rPr>
              <a:t> – 42%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Text Box 10"/>
          <p:cNvSpPr txBox="1"/>
          <p:nvPr/>
        </p:nvSpPr>
        <p:spPr>
          <a:xfrm>
            <a:off x="4513736" y="3067685"/>
            <a:ext cx="1480186" cy="20891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b="1" dirty="0" smtClean="0">
                <a:effectLst/>
                <a:latin typeface="Arial"/>
                <a:ea typeface="Calibri"/>
                <a:cs typeface="Times New Roman"/>
              </a:rPr>
              <a:t>RA – 8%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16" name="Char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622183"/>
              </p:ext>
            </p:extLst>
          </p:nvPr>
        </p:nvGraphicFramePr>
        <p:xfrm>
          <a:off x="562191" y="3276600"/>
          <a:ext cx="3657600" cy="2748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7" name="Picture 16"/>
          <p:cNvPicPr/>
          <p:nvPr/>
        </p:nvPicPr>
        <p:blipFill>
          <a:blip r:embed="rId5"/>
          <a:stretch>
            <a:fillRect/>
          </a:stretch>
        </p:blipFill>
        <p:spPr>
          <a:xfrm>
            <a:off x="1368742" y="4495800"/>
            <a:ext cx="867410" cy="951866"/>
          </a:xfrm>
          <a:prstGeom prst="rect">
            <a:avLst/>
          </a:prstGeom>
        </p:spPr>
      </p:pic>
      <p:graphicFrame>
        <p:nvGraphicFramePr>
          <p:cNvPr id="18" name="Char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885966"/>
              </p:ext>
            </p:extLst>
          </p:nvPr>
        </p:nvGraphicFramePr>
        <p:xfrm>
          <a:off x="5078083" y="3276600"/>
          <a:ext cx="3657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9" name="Picture 18"/>
          <p:cNvPicPr/>
          <p:nvPr/>
        </p:nvPicPr>
        <p:blipFill>
          <a:blip r:embed="rId3"/>
          <a:stretch>
            <a:fillRect/>
          </a:stretch>
        </p:blipFill>
        <p:spPr>
          <a:xfrm>
            <a:off x="7467600" y="4519930"/>
            <a:ext cx="927818" cy="927736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1778478" y="4126309"/>
            <a:ext cx="457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37426" y="3948031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Crystal plasticity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76400" y="4273125"/>
            <a:ext cx="2540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Trans. Model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787104" y="4454104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21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115044</TotalTime>
  <Words>969</Words>
  <Application>Microsoft Office PowerPoint</Application>
  <PresentationFormat>On-screen Show (4:3)</PresentationFormat>
  <Paragraphs>136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Sequential Approximation Optimization (SAO) Methods for Structural Optimization</dc:title>
  <dc:creator>cpssl-6</dc:creator>
  <cp:lastModifiedBy>Ravi KiranYellavajjala</cp:lastModifiedBy>
  <cp:revision>1406</cp:revision>
  <dcterms:created xsi:type="dcterms:W3CDTF">2006-08-16T00:00:00Z</dcterms:created>
  <dcterms:modified xsi:type="dcterms:W3CDTF">2016-07-27T01:44:54Z</dcterms:modified>
</cp:coreProperties>
</file>