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3400" y="2590800"/>
            <a:ext cx="8229600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i="1" dirty="0"/>
              <a:t>CMAT Medium </a:t>
            </a:r>
            <a:r>
              <a:rPr lang="en-US" i="1" dirty="0" err="1"/>
              <a:t>Mn</a:t>
            </a:r>
            <a:r>
              <a:rPr lang="en-US" i="1" dirty="0"/>
              <a:t> </a:t>
            </a:r>
            <a:r>
              <a:rPr lang="en-US" i="1" dirty="0" smtClean="0"/>
              <a:t>2.1</a:t>
            </a:r>
          </a:p>
          <a:p>
            <a:r>
              <a:rPr lang="en-US" i="1" dirty="0" smtClean="0"/>
              <a:t>S45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run1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384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95386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CC-grain size distribution</a:t>
            </a:r>
            <a:endParaRPr lang="en-US" dirty="0"/>
          </a:p>
        </p:txBody>
      </p:sp>
      <p:pic>
        <p:nvPicPr>
          <p:cNvPr id="9219" name="Picture 3" descr="C:\Users\user\Desktop\All steel EBSD\ICME-III-AR\run1\fcc-grain siz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143000"/>
            <a:ext cx="445970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96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1620982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BCC-grain size distribution</a:t>
            </a:r>
            <a:endParaRPr lang="en-US" dirty="0"/>
          </a:p>
        </p:txBody>
      </p:sp>
      <p:pic>
        <p:nvPicPr>
          <p:cNvPr id="10242" name="Picture 2" descr="C:\Users\user\Desktop\All steel EBSD\ICME-III-AR\run1\bcc-grain siz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066800"/>
            <a:ext cx="445970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55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1" name="Straight Arrow Connector 10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420504"/>
              </p:ext>
            </p:extLst>
          </p:nvPr>
        </p:nvGraphicFramePr>
        <p:xfrm>
          <a:off x="-24765" y="1752600"/>
          <a:ext cx="2785110" cy="1256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figure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All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Euler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Fcc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all Euler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 all Euler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2" descr="C:\Users\user\Desktop\All steel EBSD\ICME-III-AR\run1\BC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547" y="277091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II-AR\run1\all euler GB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505" y="244434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user\Desktop\All steel EBSD\ICME-III-AR\run1\all euler FCC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546" y="3477491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user\Desktop\All steel EBSD\ICME-III-AR\run1\all euler BCC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505" y="3444834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398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170853"/>
              </p:ext>
            </p:extLst>
          </p:nvPr>
        </p:nvGraphicFramePr>
        <p:xfrm>
          <a:off x="-24765" y="1752600"/>
          <a:ext cx="2785110" cy="1531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IPF-TD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IPF-ND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IPF-RD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Twin  boundary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" name="Picture 2" descr="C:\Users\user\Desktop\All steel EBSD\ICME-III-AR\run1\ipfx-ipfx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440" y="200891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II-AR\run1\ipfy-ipfy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890" y="200891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user\Desktop\All steel EBSD\ICME-III-AR\run1\ipfz-ipfz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025" y="3396343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user\Desktop\All steel EBSD\ICME-III-AR\run1\twin boundary+bc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471" y="3401291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790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789188"/>
              </p:ext>
            </p:extLst>
          </p:nvPr>
        </p:nvGraphicFramePr>
        <p:xfrm>
          <a:off x="-24765" y="1752600"/>
          <a:ext cx="2785110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Bcc-IPF-TD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Bcc-IPF-ND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BCC-IPF-RD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074" name="Picture 2" descr="C:\Users\user\Desktop\All steel EBSD\ICME-III-AR\run1\bcc-ipfx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781" y="93518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esktop\All steel EBSD\ICME-III-AR\run1\bcc-ipfy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255" y="93518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\Desktop\All steel EBSD\ICME-III-AR\run1\bcc-ipfz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462" y="3321474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145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3531"/>
              </p:ext>
            </p:extLst>
          </p:nvPr>
        </p:nvGraphicFramePr>
        <p:xfrm>
          <a:off x="-24765" y="1752600"/>
          <a:ext cx="2785110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Fcc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-IPF-TD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err="1" smtClean="0">
                          <a:solidFill>
                            <a:schemeClr val="tx1"/>
                          </a:solidFill>
                        </a:rPr>
                        <a:t>Fcc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-IPF-ND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FCC-IPF-RD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4" name="Picture 4" descr="C:\Users\user\Desktop\All steel EBSD\ICME-III-AR\run1\fcc-ipfy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360" y="115289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user\Desktop\All steel EBSD\ICME-III-AR\run1\fcc-ipfz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567" y="3326575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esktop\All steel EBSD\ICME-III-AR\run1\fcc-ipfx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796" y="126175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678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783146"/>
              </p:ext>
            </p:extLst>
          </p:nvPr>
        </p:nvGraphicFramePr>
        <p:xfrm>
          <a:off x="-24765" y="1752600"/>
          <a:ext cx="2785110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Phase+GB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phase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29718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124200" y="4419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Red: BCC</a:t>
            </a:r>
          </a:p>
          <a:p>
            <a:r>
              <a:rPr lang="en-US" dirty="0" smtClean="0"/>
              <a:t>Blue: FCC</a:t>
            </a:r>
          </a:p>
          <a:p>
            <a:r>
              <a:rPr lang="en-US" dirty="0" smtClean="0"/>
              <a:t>White: </a:t>
            </a:r>
            <a:r>
              <a:rPr lang="en-US" dirty="0" err="1" smtClean="0"/>
              <a:t>unindexed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863936" y="44958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FCC: 70.34%</a:t>
            </a:r>
          </a:p>
          <a:p>
            <a:r>
              <a:rPr lang="en-US" dirty="0" smtClean="0"/>
              <a:t>BCC: 29.66%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" name="Picture 2" descr="C:\Users\user\Desktop\All steel EBSD\ICME-III-AR\run1\phas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936" y="914400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II-AR\run1\phase_GB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003" y="925286"/>
            <a:ext cx="312179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567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515115"/>
              </p:ext>
            </p:extLst>
          </p:nvPr>
        </p:nvGraphicFramePr>
        <p:xfrm>
          <a:off x="472065" y="5739678"/>
          <a:ext cx="4176134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535"/>
                <a:gridCol w="228599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BCC-inverse pole figure-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ipf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BCC-inverse pole figure-contour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2" descr="C:\Users\user\Desktop\All steel EBSD\ICME-III-AR\run1\bcc-ipfy-inverse pole figur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42" y="76200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II-AR\run1\bcc-ipfy-inverse pole figure-contou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819400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116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300848"/>
              </p:ext>
            </p:extLst>
          </p:nvPr>
        </p:nvGraphicFramePr>
        <p:xfrm>
          <a:off x="472065" y="5739678"/>
          <a:ext cx="4176134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535"/>
                <a:gridCol w="228599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FCC-inverse pole figure-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ipf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FCC-inverse pole figure-contour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2" descr="C:\Users\user\Desktop\All steel EBSD\ICME-III-AR\run1\fcc-ipfy-inverse pole figur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9" y="152400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All steel EBSD\ICME-III-AR\run1\fcc-ipfy-inverse pole figure-contou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95600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953869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  <a:r>
              <a:rPr lang="en-US" dirty="0" smtClean="0"/>
              <a:t>rain size distribution-colored based on grain area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7036" y="2267634"/>
            <a:ext cx="14131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Grain area smaller than 0.1 microns square are excluded</a:t>
            </a:r>
            <a:endParaRPr lang="en-US" dirty="0"/>
          </a:p>
        </p:txBody>
      </p:sp>
      <p:pic>
        <p:nvPicPr>
          <p:cNvPr id="8194" name="Picture 2" descr="C:\Users\user\Desktop\All steel EBSD\ICME-III-AR\run1\all grain siz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066800"/>
            <a:ext cx="445970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53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89</Words>
  <Application>Microsoft Office PowerPoint</Application>
  <PresentationFormat>On-screen Show (4:3)</PresentationFormat>
  <Paragraphs>41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Windows User</cp:lastModifiedBy>
  <cp:revision>4</cp:revision>
  <dcterms:created xsi:type="dcterms:W3CDTF">2006-08-16T00:00:00Z</dcterms:created>
  <dcterms:modified xsi:type="dcterms:W3CDTF">2016-06-28T14:27:30Z</dcterms:modified>
</cp:coreProperties>
</file>