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C1BC6-FBA7-4FE5-A292-069627816315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5FEA8-AE93-42C2-9FFC-40E4043D38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8118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C1BC6-FBA7-4FE5-A292-069627816315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5FEA8-AE93-42C2-9FFC-40E4043D38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1083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C1BC6-FBA7-4FE5-A292-069627816315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5FEA8-AE93-42C2-9FFC-40E4043D38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092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C1BC6-FBA7-4FE5-A292-069627816315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5FEA8-AE93-42C2-9FFC-40E4043D38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734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C1BC6-FBA7-4FE5-A292-069627816315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5FEA8-AE93-42C2-9FFC-40E4043D38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1779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C1BC6-FBA7-4FE5-A292-069627816315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5FEA8-AE93-42C2-9FFC-40E4043D38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630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C1BC6-FBA7-4FE5-A292-069627816315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5FEA8-AE93-42C2-9FFC-40E4043D38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1566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C1BC6-FBA7-4FE5-A292-069627816315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5FEA8-AE93-42C2-9FFC-40E4043D38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209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C1BC6-FBA7-4FE5-A292-069627816315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5FEA8-AE93-42C2-9FFC-40E4043D38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6297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C1BC6-FBA7-4FE5-A292-069627816315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5FEA8-AE93-42C2-9FFC-40E4043D38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0821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C1BC6-FBA7-4FE5-A292-069627816315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5FEA8-AE93-42C2-9FFC-40E4043D38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974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AC1BC6-FBA7-4FE5-A292-069627816315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B5FEA8-AE93-42C2-9FFC-40E4043D38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717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tiff"/><Relationship Id="rId4" Type="http://schemas.openxmlformats.org/officeDocument/2006/relationships/image" Target="../media/image3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tiff"/><Relationship Id="rId4" Type="http://schemas.openxmlformats.org/officeDocument/2006/relationships/image" Target="../media/image7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590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i="1" dirty="0"/>
              <a:t>CMAT Medium </a:t>
            </a:r>
            <a:r>
              <a:rPr lang="en-US" i="1" dirty="0" err="1"/>
              <a:t>Mn</a:t>
            </a:r>
            <a:r>
              <a:rPr lang="en-US" i="1" dirty="0"/>
              <a:t> 2.1</a:t>
            </a:r>
            <a:r>
              <a:rPr lang="en-US" i="1" smtClean="0"/>
              <a:t/>
            </a:r>
            <a:br>
              <a:rPr lang="en-US" i="1" smtClean="0"/>
            </a:br>
            <a:r>
              <a:rPr lang="en-US" i="1" smtClean="0"/>
              <a:t>S45</a:t>
            </a:r>
            <a:r>
              <a:rPr lang="en-US" i="1" dirty="0" smtClean="0"/>
              <a:t/>
            </a:r>
            <a:br>
              <a:rPr lang="en-US" i="1" dirty="0" smtClean="0"/>
            </a:br>
            <a:r>
              <a:rPr lang="en-US" dirty="0" smtClean="0"/>
              <a:t>run2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08364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All steel EBSD\ICME-III-AR\bcc-distribution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8029" y="0"/>
            <a:ext cx="6415595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04800" y="953869"/>
            <a:ext cx="205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FCC-grain size distribution</a:t>
            </a:r>
            <a:endParaRPr lang="en-US" dirty="0"/>
          </a:p>
        </p:txBody>
      </p:sp>
      <p:pic>
        <p:nvPicPr>
          <p:cNvPr id="2052" name="Picture 4" descr="C:\Users\user\Desktop\All steel EBSD\ICME-III-AR\fcc-grain size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3200400"/>
            <a:ext cx="3567764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7958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user\Desktop\All steel EBSD\ICME-III-AR\fcc-distribution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0782"/>
            <a:ext cx="6415594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2400" y="1620982"/>
            <a:ext cx="205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BCC-grain size distribution</a:t>
            </a:r>
            <a:endParaRPr lang="en-US" dirty="0"/>
          </a:p>
        </p:txBody>
      </p:sp>
      <p:pic>
        <p:nvPicPr>
          <p:cNvPr id="6" name="Picture 3" descr="C:\Users\user\Desktop\All steel EBSD\ICME-III-AR\bcc-grain size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8218" y="3221182"/>
            <a:ext cx="3567764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4258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All steel EBSD\ICME-III-AR\BC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277091"/>
            <a:ext cx="310896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All steel EBSD\ICME-III-AR\All euler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5287" y="304800"/>
            <a:ext cx="310896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All steel EBSD\ICME-III-AR\fcc-all euler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5545" y="3477491"/>
            <a:ext cx="310896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Desktop\All steel EBSD\ICME-III-AR\bcc-auler.t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4505" y="3543300"/>
            <a:ext cx="310896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529590" y="4000500"/>
            <a:ext cx="1912620" cy="1143000"/>
            <a:chOff x="762000" y="4724400"/>
            <a:chExt cx="1912620" cy="1143000"/>
          </a:xfrm>
        </p:grpSpPr>
        <p:cxnSp>
          <p:nvCxnSpPr>
            <p:cNvPr id="11" name="Straight Arrow Connector 10"/>
            <p:cNvCxnSpPr/>
            <p:nvPr/>
          </p:nvCxnSpPr>
          <p:spPr>
            <a:xfrm>
              <a:off x="914400" y="5867400"/>
              <a:ext cx="1143000" cy="0"/>
            </a:xfrm>
            <a:prstGeom prst="straightConnector1">
              <a:avLst/>
            </a:prstGeom>
            <a:ln w="508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 flipV="1">
              <a:off x="947057" y="5105400"/>
              <a:ext cx="0" cy="762000"/>
            </a:xfrm>
            <a:prstGeom prst="straightConnector1">
              <a:avLst/>
            </a:prstGeom>
            <a:ln w="508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762000" y="4724400"/>
              <a:ext cx="838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FF0000"/>
                  </a:solidFill>
                </a:rPr>
                <a:t>ND</a:t>
              </a:r>
              <a:endParaRPr 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836420" y="5445519"/>
              <a:ext cx="838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FF0000"/>
                  </a:solidFill>
                </a:rPr>
                <a:t>TD</a:t>
              </a:r>
              <a:endParaRPr lang="en-US" sz="2000" b="1" dirty="0">
                <a:solidFill>
                  <a:srgbClr val="FF0000"/>
                </a:solidFill>
              </a:endParaRPr>
            </a:p>
          </p:txBody>
        </p:sp>
      </p:grp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558523"/>
              </p:ext>
            </p:extLst>
          </p:nvPr>
        </p:nvGraphicFramePr>
        <p:xfrm>
          <a:off x="-24765" y="1752600"/>
          <a:ext cx="2785110" cy="12569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2555"/>
                <a:gridCol w="1392555"/>
              </a:tblGrid>
              <a:tr h="616857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BC</a:t>
                      </a:r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</a:rPr>
                        <a:t> figure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All</a:t>
                      </a:r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</a:rPr>
                        <a:t> Euler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err="1" smtClean="0">
                          <a:solidFill>
                            <a:schemeClr val="tx1"/>
                          </a:solidFill>
                        </a:rPr>
                        <a:t>Fcc</a:t>
                      </a:r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</a:rPr>
                        <a:t> all Euler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Bcc all Euler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2701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All steel EBSD\ICME-III-AR\all-ipfx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1122" y="228600"/>
            <a:ext cx="310896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All steel EBSD\ICME-III-AR\all-ipfy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28600"/>
            <a:ext cx="310896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\Desktop\All steel EBSD\ICME-III-AR\all-ipfz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8440" y="3401291"/>
            <a:ext cx="310896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user\Desktop\All steel EBSD\ICME-III-AR\twin boundary.t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3429000"/>
            <a:ext cx="310896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2525203"/>
              </p:ext>
            </p:extLst>
          </p:nvPr>
        </p:nvGraphicFramePr>
        <p:xfrm>
          <a:off x="-24765" y="1752600"/>
          <a:ext cx="2785110" cy="15312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2555"/>
                <a:gridCol w="1392555"/>
              </a:tblGrid>
              <a:tr h="616857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IPF-TD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</a:rPr>
                        <a:t>IPF-ND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IPF-RD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Twin  boundary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9" name="Group 8"/>
          <p:cNvGrpSpPr/>
          <p:nvPr/>
        </p:nvGrpSpPr>
        <p:grpSpPr>
          <a:xfrm>
            <a:off x="529590" y="4000500"/>
            <a:ext cx="1912620" cy="1143000"/>
            <a:chOff x="762000" y="4724400"/>
            <a:chExt cx="1912620" cy="1143000"/>
          </a:xfrm>
        </p:grpSpPr>
        <p:cxnSp>
          <p:nvCxnSpPr>
            <p:cNvPr id="10" name="Straight Arrow Connector 9"/>
            <p:cNvCxnSpPr/>
            <p:nvPr/>
          </p:nvCxnSpPr>
          <p:spPr>
            <a:xfrm>
              <a:off x="914400" y="5867400"/>
              <a:ext cx="1143000" cy="0"/>
            </a:xfrm>
            <a:prstGeom prst="straightConnector1">
              <a:avLst/>
            </a:prstGeom>
            <a:ln w="508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 flipV="1">
              <a:off x="947057" y="5105400"/>
              <a:ext cx="0" cy="762000"/>
            </a:xfrm>
            <a:prstGeom prst="straightConnector1">
              <a:avLst/>
            </a:prstGeom>
            <a:ln w="508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762000" y="4724400"/>
              <a:ext cx="838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FF0000"/>
                  </a:solidFill>
                </a:rPr>
                <a:t>ND</a:t>
              </a:r>
              <a:endParaRPr 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836420" y="5445519"/>
              <a:ext cx="838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FF0000"/>
                  </a:solidFill>
                </a:rPr>
                <a:t>TD</a:t>
              </a:r>
              <a:endParaRPr lang="en-US" sz="2000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52417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572440"/>
              </p:ext>
            </p:extLst>
          </p:nvPr>
        </p:nvGraphicFramePr>
        <p:xfrm>
          <a:off x="-24765" y="1752600"/>
          <a:ext cx="2785110" cy="9876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2555"/>
                <a:gridCol w="1392555"/>
              </a:tblGrid>
              <a:tr h="616857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Bcc-IPF-TD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</a:rPr>
                        <a:t>Bcc-IPF-ND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BCC-IPF-RD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9" name="Group 8"/>
          <p:cNvGrpSpPr/>
          <p:nvPr/>
        </p:nvGrpSpPr>
        <p:grpSpPr>
          <a:xfrm>
            <a:off x="529590" y="4000500"/>
            <a:ext cx="1912620" cy="1143000"/>
            <a:chOff x="762000" y="4724400"/>
            <a:chExt cx="1912620" cy="1143000"/>
          </a:xfrm>
        </p:grpSpPr>
        <p:cxnSp>
          <p:nvCxnSpPr>
            <p:cNvPr id="10" name="Straight Arrow Connector 9"/>
            <p:cNvCxnSpPr/>
            <p:nvPr/>
          </p:nvCxnSpPr>
          <p:spPr>
            <a:xfrm>
              <a:off x="914400" y="5867400"/>
              <a:ext cx="1143000" cy="0"/>
            </a:xfrm>
            <a:prstGeom prst="straightConnector1">
              <a:avLst/>
            </a:prstGeom>
            <a:ln w="508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 flipV="1">
              <a:off x="947057" y="5105400"/>
              <a:ext cx="0" cy="762000"/>
            </a:xfrm>
            <a:prstGeom prst="straightConnector1">
              <a:avLst/>
            </a:prstGeom>
            <a:ln w="508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762000" y="4724400"/>
              <a:ext cx="838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FF0000"/>
                  </a:solidFill>
                </a:rPr>
                <a:t>ND</a:t>
              </a:r>
              <a:endParaRPr 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836420" y="5445519"/>
              <a:ext cx="838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FF0000"/>
                  </a:solidFill>
                </a:rPr>
                <a:t>TD</a:t>
              </a:r>
              <a:endParaRPr lang="en-US" sz="2000" b="1" dirty="0">
                <a:solidFill>
                  <a:srgbClr val="FF0000"/>
                </a:solidFill>
              </a:endParaRPr>
            </a:p>
          </p:txBody>
        </p:sp>
      </p:grpSp>
      <p:pic>
        <p:nvPicPr>
          <p:cNvPr id="3075" name="Picture 3" descr="C:\Users\user\Desktop\All steel EBSD\ICME-III-AR\bcc-ipfx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93518"/>
            <a:ext cx="310896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user\Desktop\All steel EBSD\ICME-III-AR\bcc-ipfy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2996" y="93518"/>
            <a:ext cx="310896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user\Desktop\All steel EBSD\ICME-III-AR\bcc-ipfz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321474"/>
            <a:ext cx="310896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38408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1894971"/>
              </p:ext>
            </p:extLst>
          </p:nvPr>
        </p:nvGraphicFramePr>
        <p:xfrm>
          <a:off x="-24765" y="1752600"/>
          <a:ext cx="2785110" cy="9876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2555"/>
                <a:gridCol w="1392555"/>
              </a:tblGrid>
              <a:tr h="616857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err="1" smtClean="0">
                          <a:solidFill>
                            <a:schemeClr val="tx1"/>
                          </a:solidFill>
                        </a:rPr>
                        <a:t>Fcc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-IPF-TD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baseline="0" dirty="0" err="1" smtClean="0">
                          <a:solidFill>
                            <a:schemeClr val="tx1"/>
                          </a:solidFill>
                        </a:rPr>
                        <a:t>Fcc</a:t>
                      </a:r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</a:rPr>
                        <a:t>-IPF-ND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FCC-IPF-RD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9" name="Group 8"/>
          <p:cNvGrpSpPr/>
          <p:nvPr/>
        </p:nvGrpSpPr>
        <p:grpSpPr>
          <a:xfrm>
            <a:off x="529590" y="4000500"/>
            <a:ext cx="1912620" cy="1143000"/>
            <a:chOff x="762000" y="4724400"/>
            <a:chExt cx="1912620" cy="1143000"/>
          </a:xfrm>
        </p:grpSpPr>
        <p:cxnSp>
          <p:nvCxnSpPr>
            <p:cNvPr id="10" name="Straight Arrow Connector 9"/>
            <p:cNvCxnSpPr/>
            <p:nvPr/>
          </p:nvCxnSpPr>
          <p:spPr>
            <a:xfrm>
              <a:off x="914400" y="5867400"/>
              <a:ext cx="1143000" cy="0"/>
            </a:xfrm>
            <a:prstGeom prst="straightConnector1">
              <a:avLst/>
            </a:prstGeom>
            <a:ln w="508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 flipV="1">
              <a:off x="947057" y="5105400"/>
              <a:ext cx="0" cy="762000"/>
            </a:xfrm>
            <a:prstGeom prst="straightConnector1">
              <a:avLst/>
            </a:prstGeom>
            <a:ln w="508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762000" y="4724400"/>
              <a:ext cx="838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FF0000"/>
                  </a:solidFill>
                </a:rPr>
                <a:t>ND</a:t>
              </a:r>
              <a:endParaRPr 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836420" y="5445519"/>
              <a:ext cx="838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FF0000"/>
                  </a:solidFill>
                </a:rPr>
                <a:t>TD</a:t>
              </a:r>
              <a:endParaRPr lang="en-US" sz="2000" b="1" dirty="0">
                <a:solidFill>
                  <a:srgbClr val="FF0000"/>
                </a:solidFill>
              </a:endParaRPr>
            </a:p>
          </p:txBody>
        </p:sp>
      </p:grpSp>
      <p:pic>
        <p:nvPicPr>
          <p:cNvPr id="4098" name="Picture 2" descr="C:\Users\user\Desktop\All steel EBSD\ICME-III-AR\fcc-ipfx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152400"/>
            <a:ext cx="310896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user\Desktop\All steel EBSD\ICME-III-AR\fcc-ipfy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4615" y="152400"/>
            <a:ext cx="310896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user\Desktop\All steel EBSD\ICME-III-AR\fcc-ipfz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5655" y="3352800"/>
            <a:ext cx="310896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20441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8191378"/>
              </p:ext>
            </p:extLst>
          </p:nvPr>
        </p:nvGraphicFramePr>
        <p:xfrm>
          <a:off x="-24765" y="1752600"/>
          <a:ext cx="2785110" cy="9876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2555"/>
                <a:gridCol w="1392555"/>
              </a:tblGrid>
              <a:tr h="616857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err="1" smtClean="0">
                          <a:solidFill>
                            <a:schemeClr val="tx1"/>
                          </a:solidFill>
                        </a:rPr>
                        <a:t>Phase+GB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</a:rPr>
                        <a:t>phase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9" name="Group 8"/>
          <p:cNvGrpSpPr/>
          <p:nvPr/>
        </p:nvGrpSpPr>
        <p:grpSpPr>
          <a:xfrm>
            <a:off x="529590" y="2971800"/>
            <a:ext cx="1912620" cy="1143000"/>
            <a:chOff x="762000" y="4724400"/>
            <a:chExt cx="1912620" cy="1143000"/>
          </a:xfrm>
        </p:grpSpPr>
        <p:cxnSp>
          <p:nvCxnSpPr>
            <p:cNvPr id="10" name="Straight Arrow Connector 9"/>
            <p:cNvCxnSpPr/>
            <p:nvPr/>
          </p:nvCxnSpPr>
          <p:spPr>
            <a:xfrm>
              <a:off x="914400" y="5867400"/>
              <a:ext cx="1143000" cy="0"/>
            </a:xfrm>
            <a:prstGeom prst="straightConnector1">
              <a:avLst/>
            </a:prstGeom>
            <a:ln w="508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 flipV="1">
              <a:off x="947057" y="5105400"/>
              <a:ext cx="0" cy="762000"/>
            </a:xfrm>
            <a:prstGeom prst="straightConnector1">
              <a:avLst/>
            </a:prstGeom>
            <a:ln w="508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762000" y="4724400"/>
              <a:ext cx="838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FF0000"/>
                  </a:solidFill>
                </a:rPr>
                <a:t>ND</a:t>
              </a:r>
              <a:endParaRPr 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836420" y="5445519"/>
              <a:ext cx="838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FF0000"/>
                  </a:solidFill>
                </a:rPr>
                <a:t>TD</a:t>
              </a:r>
              <a:endParaRPr lang="en-US" sz="2000" b="1" dirty="0">
                <a:solidFill>
                  <a:srgbClr val="FF0000"/>
                </a:solidFill>
              </a:endParaRPr>
            </a:p>
          </p:txBody>
        </p:sp>
      </p:grpSp>
      <p:pic>
        <p:nvPicPr>
          <p:cNvPr id="5122" name="Picture 2" descr="C:\Users\user\Desktop\All steel EBSD\ICME-III-AR\gb-phase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429491"/>
            <a:ext cx="310896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user\Desktop\All steel EBSD\ICME-III-AR\phase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46809"/>
            <a:ext cx="310896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124200" y="4419600"/>
            <a:ext cx="2057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Red: BCC</a:t>
            </a:r>
          </a:p>
          <a:p>
            <a:r>
              <a:rPr lang="en-US" dirty="0" smtClean="0"/>
              <a:t>Blue: FCC</a:t>
            </a:r>
          </a:p>
          <a:p>
            <a:r>
              <a:rPr lang="en-US" dirty="0" smtClean="0"/>
              <a:t>White: </a:t>
            </a:r>
            <a:r>
              <a:rPr lang="en-US" dirty="0" err="1" smtClean="0"/>
              <a:t>unindexed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863936" y="4495800"/>
            <a:ext cx="2438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FCC: 70.55%</a:t>
            </a:r>
          </a:p>
          <a:p>
            <a:r>
              <a:rPr lang="en-US" dirty="0" smtClean="0"/>
              <a:t>BCC: 29.45%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74055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All steel EBSD\ICME-III-AR\bcc-ipfy-ipf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892" y="152400"/>
            <a:ext cx="7907042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user\Desktop\All steel EBSD\ICME-III-AR\bcc-ipfy-ipf-contour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892" y="3024187"/>
            <a:ext cx="7907042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8299326"/>
              </p:ext>
            </p:extLst>
          </p:nvPr>
        </p:nvGraphicFramePr>
        <p:xfrm>
          <a:off x="472065" y="5739678"/>
          <a:ext cx="4176134" cy="9876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47535"/>
                <a:gridCol w="228599"/>
              </a:tblGrid>
              <a:tr h="616857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BCC-inverse pole figure-</a:t>
                      </a:r>
                      <a:r>
                        <a:rPr lang="en-US" sz="1800" b="1" dirty="0" err="1" smtClean="0">
                          <a:solidFill>
                            <a:schemeClr val="tx1"/>
                          </a:solidFill>
                        </a:rPr>
                        <a:t>ipf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-ND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BCC-inverse pole figure-contour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32326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8411129"/>
              </p:ext>
            </p:extLst>
          </p:nvPr>
        </p:nvGraphicFramePr>
        <p:xfrm>
          <a:off x="472065" y="5739678"/>
          <a:ext cx="4176134" cy="9876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47535"/>
                <a:gridCol w="228599"/>
              </a:tblGrid>
              <a:tr h="616857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FCC-inverse pole figure-</a:t>
                      </a:r>
                      <a:r>
                        <a:rPr lang="en-US" sz="1800" b="1" dirty="0" err="1" smtClean="0">
                          <a:solidFill>
                            <a:schemeClr val="tx1"/>
                          </a:solidFill>
                        </a:rPr>
                        <a:t>ipf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-ND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FCC-inverse pole figure-contour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170" name="Picture 2" descr="C:\Users\user\Desktop\All steel EBSD\ICME-III-AR\fcc-ipfy-ipf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37" y="76200"/>
            <a:ext cx="7907042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user\Desktop\All steel EBSD\ICME-III-AR\fcc-ipfy-ipf-contour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37" y="3048000"/>
            <a:ext cx="7907042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6795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All steel EBSD\ICME-III-AR\all-distribution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0918" y="0"/>
            <a:ext cx="6415595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2400" y="953869"/>
            <a:ext cx="2057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</a:t>
            </a:r>
            <a:r>
              <a:rPr lang="en-US" dirty="0" smtClean="0"/>
              <a:t>rain size distribution-colored based on grain area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87036" y="2267634"/>
            <a:ext cx="14131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Grain area smaller than 0.1 microns square are excluded</a:t>
            </a:r>
            <a:endParaRPr lang="en-US" dirty="0"/>
          </a:p>
        </p:txBody>
      </p:sp>
      <p:pic>
        <p:nvPicPr>
          <p:cNvPr id="1028" name="Picture 4" descr="C:\Users\user\Desktop\All steel EBSD\ICME-III-AR\Grain size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3203864"/>
            <a:ext cx="3567763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1001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88</Words>
  <Application>Microsoft Office PowerPoint</Application>
  <PresentationFormat>On-screen Show (4:3)</PresentationFormat>
  <Paragraphs>40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CMAT Medium Mn 2.1 S45 run2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Clemson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ICME III</dc:title>
  <dc:creator>Windows User</dc:creator>
  <cp:lastModifiedBy>Windows User</cp:lastModifiedBy>
  <cp:revision>9</cp:revision>
  <dcterms:created xsi:type="dcterms:W3CDTF">2016-02-03T15:10:39Z</dcterms:created>
  <dcterms:modified xsi:type="dcterms:W3CDTF">2016-06-28T14:27:19Z</dcterms:modified>
</cp:coreProperties>
</file>