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i="1" dirty="0"/>
              <a:t>AK Steel Q&amp;P </a:t>
            </a:r>
            <a:r>
              <a:rPr lang="en-US" i="1" dirty="0" smtClean="0"/>
              <a:t>1.2</a:t>
            </a:r>
            <a:br>
              <a:rPr lang="en-US" i="1" dirty="0" smtClean="0"/>
            </a:br>
            <a:r>
              <a:rPr lang="en-US" dirty="0" smtClean="0"/>
              <a:t>S46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run1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718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95386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FCC-grain size distribution</a:t>
            </a:r>
            <a:endParaRPr lang="en-US" dirty="0"/>
          </a:p>
        </p:txBody>
      </p:sp>
      <p:pic>
        <p:nvPicPr>
          <p:cNvPr id="10242" name="Picture 2" descr="C:\Users\user\Desktop\All steel EBSD\ICME-IV-s46\run1\fcc-grain siz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762000"/>
            <a:ext cx="447796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27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1620982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BCC-grain size distribution</a:t>
            </a:r>
            <a:endParaRPr lang="en-US" dirty="0"/>
          </a:p>
        </p:txBody>
      </p:sp>
      <p:pic>
        <p:nvPicPr>
          <p:cNvPr id="9218" name="Picture 2" descr="C:\Users\user\Desktop\All steel EBSD\ICME-IV-s46\run1\bcc-grain siz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914400"/>
            <a:ext cx="447796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81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963542"/>
              </p:ext>
            </p:extLst>
          </p:nvPr>
        </p:nvGraphicFramePr>
        <p:xfrm>
          <a:off x="-24765" y="1752600"/>
          <a:ext cx="2785110" cy="1256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figure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All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Euler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Fcc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all Euler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 all Euler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2" descr="C:\Users\user\Desktop\All steel EBSD\ICME-IV-s46\run1\bc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738" y="199344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V-s46\run1\ALL EULE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502" y="210230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user\Desktop\All steel EBSD\ICME-IV-s46\run1\all auler BCC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502" y="3410630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user\Desktop\All steel EBSD\ICME-IV-s46\run1\all euler FCC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738" y="3432401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859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403280"/>
              </p:ext>
            </p:extLst>
          </p:nvPr>
        </p:nvGraphicFramePr>
        <p:xfrm>
          <a:off x="-24765" y="1752600"/>
          <a:ext cx="2785110" cy="1531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IPF-TD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IPF-ND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IPF-RD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Twin  boundary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" name="Picture 2" descr="C:\Users\user\Desktop\All steel EBSD\ICME-IV-s46\run1\IPFX-IPFX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940" y="166687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V-s46\run1\IPFY-IPFY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539" y="166687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user\Desktop\All steel EBSD\ICME-IV-s46\run1\IPFZ-IPFZ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965" y="3367087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user\Desktop\All steel EBSD\ICME-IV-s46\run1\twin boundary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272" y="3367087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648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903235"/>
              </p:ext>
            </p:extLst>
          </p:nvPr>
        </p:nvGraphicFramePr>
        <p:xfrm>
          <a:off x="-24765" y="1752600"/>
          <a:ext cx="2785110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Bcc-IPF-TD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Bcc-IPF-ND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BCC-IPF-RD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074" name="Picture 2" descr="C:\Users\user\Desktop\All steel EBSD\ICME-IV-s46\run1\BCC-IPFX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430" y="93518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user\Desktop\All steel EBSD\ICME-IV-s46\run1\BCC-IPFY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426" y="93518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user\Desktop\All steel EBSD\ICME-IV-s46\run1\BCC-IPFZ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430" y="3321474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629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599329"/>
              </p:ext>
            </p:extLst>
          </p:nvPr>
        </p:nvGraphicFramePr>
        <p:xfrm>
          <a:off x="-24765" y="1752600"/>
          <a:ext cx="2785110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Fcc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-IPF-TD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err="1" smtClean="0">
                          <a:solidFill>
                            <a:schemeClr val="tx1"/>
                          </a:solidFill>
                        </a:rPr>
                        <a:t>Fcc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-IPF-ND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FCC-IPF-RD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" name="Picture 2" descr="C:\Users\user\Desktop\All steel EBSD\ICME-IV-s46\run1\FCC-IPFX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743" y="152400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V-s46\run1\FCC-IPFY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312" y="152400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user\Desktop\All steel EBSD\ICME-IV-s46\run1\FCC-IPFZ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429000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277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130124"/>
              </p:ext>
            </p:extLst>
          </p:nvPr>
        </p:nvGraphicFramePr>
        <p:xfrm>
          <a:off x="-24765" y="1752600"/>
          <a:ext cx="2785110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Phase+GB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phase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29718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124200" y="4419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Red: BCC</a:t>
            </a:r>
          </a:p>
          <a:p>
            <a:r>
              <a:rPr lang="en-US" dirty="0" smtClean="0"/>
              <a:t>Blue: FCC</a:t>
            </a:r>
          </a:p>
          <a:p>
            <a:r>
              <a:rPr lang="en-US" dirty="0" smtClean="0"/>
              <a:t>White: </a:t>
            </a:r>
            <a:r>
              <a:rPr lang="en-US" dirty="0" err="1" smtClean="0"/>
              <a:t>unindexed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562600" y="4484914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FCC: 6.35% </a:t>
            </a:r>
            <a:r>
              <a:rPr lang="en-US" dirty="0" smtClean="0">
                <a:solidFill>
                  <a:srgbClr val="FF0000"/>
                </a:solidFill>
              </a:rPr>
              <a:t>(13%-14%)</a:t>
            </a:r>
          </a:p>
          <a:p>
            <a:r>
              <a:rPr lang="en-US" dirty="0" smtClean="0"/>
              <a:t>BCC: 93.65%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" name="Picture 2" descr="C:\Users\user\Desktop\All steel EBSD\ICME-IV-s46\run1\phas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79" y="429491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V-s46\run1\phase-GB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048" y="440377"/>
            <a:ext cx="313457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29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285624"/>
              </p:ext>
            </p:extLst>
          </p:nvPr>
        </p:nvGraphicFramePr>
        <p:xfrm>
          <a:off x="472065" y="5739678"/>
          <a:ext cx="4176134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535"/>
                <a:gridCol w="228599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BCC-inverse pole figure-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ipf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BCC-inverse pole figure-contour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2" descr="C:\Users\user\Desktop\All steel EBSD\ICME-IV-s46\run1\BCC-IPFY-inverse pole figur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0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V-s46\run1\BCC-IPFY-inverse pole figure-contou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960914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573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934184"/>
              </p:ext>
            </p:extLst>
          </p:nvPr>
        </p:nvGraphicFramePr>
        <p:xfrm>
          <a:off x="472065" y="5739678"/>
          <a:ext cx="4176134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535"/>
                <a:gridCol w="228599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FCC-inverse pole figure-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ipf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FCC-inverse pole figure-contour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2" descr="C:\Users\user\Desktop\All steel EBSD\ICME-IV-s46\run1\fcc-ipfy-inverse pole figur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3029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V-s46\run1\fcc-ipfy-inverse pole figure-contou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26229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65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953869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rain size distribution-colored based on grain area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7036" y="2267634"/>
            <a:ext cx="14131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Grain area smaller than 0.1 microns square are excluded</a:t>
            </a:r>
            <a:endParaRPr lang="en-US" dirty="0"/>
          </a:p>
        </p:txBody>
      </p:sp>
      <p:pic>
        <p:nvPicPr>
          <p:cNvPr id="8194" name="Picture 2" descr="C:\Users\user\Desktop\All steel EBSD\ICME-IV-s46\run1\all-grain siz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066800"/>
            <a:ext cx="4477963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08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93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AK Steel Q&amp;P 1.2 S46 run1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S46 run1</dc:title>
  <dc:creator>user</dc:creator>
  <cp:lastModifiedBy>Windows User</cp:lastModifiedBy>
  <cp:revision>3</cp:revision>
  <dcterms:created xsi:type="dcterms:W3CDTF">2006-08-16T00:00:00Z</dcterms:created>
  <dcterms:modified xsi:type="dcterms:W3CDTF">2016-06-28T14:32:02Z</dcterms:modified>
</cp:coreProperties>
</file>